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media/image5.jpg" ContentType="image/jpg"/>
  <Override PartName="/ppt/media/image6.jpg" ContentType="image/jpg"/>
  <Override PartName="/ppt/media/image9.jpg" ContentType="image/jpg"/>
  <Override PartName="/ppt/media/image11.jpg" ContentType="image/jpg"/>
  <Override PartName="/ppt/media/image12.jpg" ContentType="image/jpg"/>
  <Override PartName="/ppt/media/image13.jpg" ContentType="image/jpg"/>
  <Override PartName="/ppt/media/image16.jpg" ContentType="image/jpg"/>
  <Override PartName="/ppt/media/image17.jpg" ContentType="image/jpg"/>
  <Override PartName="/ppt/media/image18.jpg" ContentType="image/jpg"/>
  <Override PartName="/ppt/media/image19.jpg" ContentType="image/jpg"/>
  <Override PartName="/ppt/media/image23.jpg" ContentType="image/jpg"/>
  <Override PartName="/ppt/media/image26.jpg" ContentType="image/jpg"/>
  <Override PartName="/ppt/media/image39.jpg" ContentType="image/jpg"/>
  <Override PartName="/ppt/media/image40.jpg" ContentType="image/jpg"/>
  <Override PartName="/ppt/media/image42.jpg" ContentType="image/jpg"/>
  <Override PartName="/ppt/media/image45.jpg" ContentType="image/jpg"/>
  <Override PartName="/ppt/media/image46.jpg" ContentType="image/jpg"/>
  <Override PartName="/ppt/media/image48.jpg" ContentType="image/jpg"/>
  <Override PartName="/ppt/media/image49.jpg" ContentType="image/jpg"/>
  <Override PartName="/ppt/media/image50.jpg" ContentType="image/jpg"/>
  <Override PartName="/ppt/media/image51.jpg" ContentType="image/jpg"/>
  <Override PartName="/ppt/media/image52.jpg" ContentType="image/jpg"/>
  <Override PartName="/ppt/media/image53.jpg" ContentType="image/jpg"/>
  <Override PartName="/ppt/media/image54.jpg" ContentType="image/jpg"/>
  <Override PartName="/ppt/media/image55.jpg" ContentType="image/jp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6" r:id="rId1"/>
  </p:sldMasterIdLst>
  <p:sldIdLst>
    <p:sldId id="256" r:id="rId2"/>
    <p:sldId id="257" r:id="rId3"/>
    <p:sldId id="258" r:id="rId4"/>
    <p:sldId id="259" r:id="rId5"/>
    <p:sldId id="260" r:id="rId6"/>
    <p:sldId id="292" r:id="rId7"/>
    <p:sldId id="261" r:id="rId8"/>
    <p:sldId id="293" r:id="rId9"/>
    <p:sldId id="262" r:id="rId10"/>
    <p:sldId id="263" r:id="rId11"/>
    <p:sldId id="264" r:id="rId12"/>
    <p:sldId id="265" r:id="rId13"/>
    <p:sldId id="266" r:id="rId14"/>
    <p:sldId id="267" r:id="rId15"/>
    <p:sldId id="294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300" r:id="rId29"/>
    <p:sldId id="280" r:id="rId30"/>
    <p:sldId id="281" r:id="rId31"/>
    <p:sldId id="299" r:id="rId32"/>
    <p:sldId id="282" r:id="rId33"/>
    <p:sldId id="283" r:id="rId34"/>
    <p:sldId id="284" r:id="rId35"/>
    <p:sldId id="285" r:id="rId36"/>
    <p:sldId id="298" r:id="rId37"/>
    <p:sldId id="286" r:id="rId38"/>
    <p:sldId id="287" r:id="rId39"/>
    <p:sldId id="288" r:id="rId40"/>
    <p:sldId id="297" r:id="rId41"/>
    <p:sldId id="289" r:id="rId42"/>
    <p:sldId id="296" r:id="rId43"/>
    <p:sldId id="290" r:id="rId44"/>
    <p:sldId id="295" r:id="rId45"/>
    <p:sldId id="291" r:id="rId46"/>
  </p:sldIdLst>
  <p:sldSz cx="12192000" cy="6858000"/>
  <p:notesSz cx="12192000" cy="6858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0" d="100"/>
          <a:sy n="60" d="100"/>
        </p:scale>
        <p:origin x="816" y="-1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2420700" y="2655767"/>
            <a:ext cx="7447200" cy="15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8000" b="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8000" b="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8000" b="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8000" b="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8000" b="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8000" b="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8000" b="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8000" b="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5699307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Image">
  <p:cSld name="Big Image">
    <p:bg>
      <p:bgPr>
        <a:solidFill>
          <a:srgbClr val="2A95B7"/>
        </a:solid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3;p11" descr="scene_trans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11"/>
          <p:cNvSpPr txBox="1">
            <a:spLocks noGrp="1"/>
          </p:cNvSpPr>
          <p:nvPr>
            <p:ph type="sldNum" idx="12"/>
          </p:nvPr>
        </p:nvSpPr>
        <p:spPr>
          <a:xfrm>
            <a:off x="11460400" y="6453000"/>
            <a:ext cx="731600" cy="4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185420">
              <a:lnSpc>
                <a:spcPts val="2835"/>
              </a:lnSpc>
            </a:pPr>
            <a:fld id="{81D60167-4931-47E6-BA6A-407CBD079E4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44510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1_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tx1"/>
                </a:solidFill>
                <a:latin typeface="Arial Narrow"/>
                <a:cs typeface="Arial Narrow"/>
              </a:defRPr>
            </a:lvl1pPr>
          </a:lstStyle>
          <a:p>
            <a:pPr marL="12700">
              <a:lnSpc>
                <a:spcPts val="2280"/>
              </a:lnSpc>
            </a:pPr>
            <a:r>
              <a:rPr spc="-50" dirty="0"/>
              <a:t>Prepared </a:t>
            </a:r>
            <a:r>
              <a:rPr spc="-95" dirty="0"/>
              <a:t>By </a:t>
            </a:r>
            <a:r>
              <a:rPr spc="-80" dirty="0"/>
              <a:t>:Khaled  </a:t>
            </a:r>
            <a:r>
              <a:rPr spc="-55" dirty="0"/>
              <a:t>AlKhudari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2500" b="0" i="1">
                <a:solidFill>
                  <a:schemeClr val="tx1"/>
                </a:solidFill>
                <a:latin typeface="Arial Narrow"/>
                <a:cs typeface="Arial Narrow"/>
              </a:defRPr>
            </a:lvl1pPr>
          </a:lstStyle>
          <a:p>
            <a:pPr marL="12700">
              <a:lnSpc>
                <a:spcPts val="2850"/>
              </a:lnSpc>
            </a:pPr>
            <a:r>
              <a:rPr spc="-145" dirty="0"/>
              <a:t>www.maxvlearn.com</a:t>
            </a:r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pPr marL="185420">
              <a:lnSpc>
                <a:spcPts val="2835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250340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8800" b="0" i="0">
                <a:solidFill>
                  <a:srgbClr val="404040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tx1"/>
                </a:solidFill>
                <a:latin typeface="Arial Narrow"/>
                <a:cs typeface="Arial Narrow"/>
              </a:defRPr>
            </a:lvl1pPr>
          </a:lstStyle>
          <a:p>
            <a:pPr marL="12700">
              <a:lnSpc>
                <a:spcPts val="2280"/>
              </a:lnSpc>
            </a:pPr>
            <a:r>
              <a:rPr spc="-50" dirty="0"/>
              <a:t>Prepared </a:t>
            </a:r>
            <a:r>
              <a:rPr spc="-95" dirty="0"/>
              <a:t>By </a:t>
            </a:r>
            <a:r>
              <a:rPr spc="-80" dirty="0"/>
              <a:t>:Khaled  </a:t>
            </a:r>
            <a:r>
              <a:rPr spc="-55" dirty="0"/>
              <a:t>AlKhudari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2500" b="0" i="1">
                <a:solidFill>
                  <a:schemeClr val="tx1"/>
                </a:solidFill>
                <a:latin typeface="Arial Narrow"/>
                <a:cs typeface="Arial Narrow"/>
              </a:defRPr>
            </a:lvl1pPr>
          </a:lstStyle>
          <a:p>
            <a:pPr marL="12700">
              <a:lnSpc>
                <a:spcPts val="2850"/>
              </a:lnSpc>
            </a:pPr>
            <a:r>
              <a:rPr spc="-145" dirty="0"/>
              <a:t>www.maxvlearn.com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pPr marL="185420">
              <a:lnSpc>
                <a:spcPts val="2835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235993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Sub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2428733" y="2009533"/>
            <a:ext cx="7334400" cy="15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 b="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 b="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 b="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 b="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 b="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 b="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 b="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 b="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2428733" y="3380339"/>
            <a:ext cx="7334400" cy="10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4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4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4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4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4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4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4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ldNum" idx="12"/>
          </p:nvPr>
        </p:nvSpPr>
        <p:spPr>
          <a:xfrm>
            <a:off x="11460400" y="6453000"/>
            <a:ext cx="731600" cy="4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185420">
              <a:lnSpc>
                <a:spcPts val="2835"/>
              </a:lnSpc>
            </a:pPr>
            <a:fld id="{81D60167-4931-47E6-BA6A-407CBD079E4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70620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body" idx="1"/>
          </p:nvPr>
        </p:nvSpPr>
        <p:spPr>
          <a:xfrm>
            <a:off x="1922233" y="2171200"/>
            <a:ext cx="8347600" cy="109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524920" algn="ctr" rtl="0">
              <a:spcBef>
                <a:spcPts val="800"/>
              </a:spcBef>
              <a:spcAft>
                <a:spcPts val="0"/>
              </a:spcAft>
              <a:buSzPts val="2600"/>
              <a:buChar char="+"/>
              <a:defRPr sz="3467"/>
            </a:lvl1pPr>
            <a:lvl2pPr marL="1219170" lvl="1" indent="-524920" algn="ctr" rtl="0">
              <a:spcBef>
                <a:spcPts val="0"/>
              </a:spcBef>
              <a:spcAft>
                <a:spcPts val="0"/>
              </a:spcAft>
              <a:buSzPts val="2600"/>
              <a:buChar char="+"/>
              <a:defRPr sz="3467"/>
            </a:lvl2pPr>
            <a:lvl3pPr marL="1828754" lvl="2" indent="-524920" algn="ctr" rtl="0">
              <a:spcBef>
                <a:spcPts val="0"/>
              </a:spcBef>
              <a:spcAft>
                <a:spcPts val="0"/>
              </a:spcAft>
              <a:buSzPts val="2600"/>
              <a:buChar char="+"/>
              <a:defRPr sz="3467"/>
            </a:lvl3pPr>
            <a:lvl4pPr marL="2438339" lvl="3" indent="-524920" algn="ctr" rtl="0">
              <a:spcBef>
                <a:spcPts val="0"/>
              </a:spcBef>
              <a:spcAft>
                <a:spcPts val="0"/>
              </a:spcAft>
              <a:buSzPts val="2600"/>
              <a:buChar char="+"/>
              <a:defRPr sz="3467"/>
            </a:lvl4pPr>
            <a:lvl5pPr marL="3047924" lvl="4" indent="-524920" algn="ctr" rtl="0">
              <a:spcBef>
                <a:spcPts val="0"/>
              </a:spcBef>
              <a:spcAft>
                <a:spcPts val="0"/>
              </a:spcAft>
              <a:buSzPts val="2600"/>
              <a:buChar char="+"/>
              <a:defRPr sz="3467"/>
            </a:lvl5pPr>
            <a:lvl6pPr marL="3657509" lvl="5" indent="-524920" algn="ctr" rtl="0">
              <a:spcBef>
                <a:spcPts val="0"/>
              </a:spcBef>
              <a:spcAft>
                <a:spcPts val="0"/>
              </a:spcAft>
              <a:buSzPts val="2600"/>
              <a:buChar char="+"/>
              <a:defRPr sz="3467"/>
            </a:lvl6pPr>
            <a:lvl7pPr marL="4267093" lvl="6" indent="-524920" algn="ctr" rtl="0">
              <a:spcBef>
                <a:spcPts val="0"/>
              </a:spcBef>
              <a:spcAft>
                <a:spcPts val="0"/>
              </a:spcAft>
              <a:buSzPts val="2600"/>
              <a:buChar char="+"/>
              <a:defRPr sz="3467"/>
            </a:lvl7pPr>
            <a:lvl8pPr marL="4876678" lvl="7" indent="-524920" algn="ctr" rtl="0">
              <a:spcBef>
                <a:spcPts val="0"/>
              </a:spcBef>
              <a:spcAft>
                <a:spcPts val="0"/>
              </a:spcAft>
              <a:buSzPts val="2600"/>
              <a:buChar char="+"/>
              <a:defRPr sz="3467"/>
            </a:lvl8pPr>
            <a:lvl9pPr marL="5486263" lvl="8" indent="-524920" algn="ctr">
              <a:spcBef>
                <a:spcPts val="0"/>
              </a:spcBef>
              <a:spcAft>
                <a:spcPts val="0"/>
              </a:spcAft>
              <a:buSzPts val="2600"/>
              <a:buChar char="+"/>
              <a:defRPr sz="34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Google Shape;17;p4"/>
          <p:cNvSpPr txBox="1"/>
          <p:nvPr/>
        </p:nvSpPr>
        <p:spPr>
          <a:xfrm>
            <a:off x="4791200" y="1245025"/>
            <a:ext cx="2609600" cy="8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800">
                <a:solidFill>
                  <a:srgbClr val="2A95B7"/>
                </a:solidFill>
                <a:latin typeface="Patrick Hand SC"/>
                <a:ea typeface="Patrick Hand SC"/>
                <a:cs typeface="Patrick Hand SC"/>
                <a:sym typeface="Patrick Hand SC"/>
              </a:rPr>
              <a:t>“</a:t>
            </a:r>
            <a:endParaRPr sz="12800">
              <a:solidFill>
                <a:srgbClr val="2A95B7"/>
              </a:solidFill>
              <a:latin typeface="Patrick Hand SC"/>
              <a:ea typeface="Patrick Hand SC"/>
              <a:cs typeface="Patrick Hand SC"/>
              <a:sym typeface="Patrick Hand SC"/>
            </a:endParaRPr>
          </a:p>
        </p:txBody>
      </p:sp>
      <p:sp>
        <p:nvSpPr>
          <p:cNvPr id="18" name="Google Shape;18;p4"/>
          <p:cNvSpPr txBox="1">
            <a:spLocks noGrp="1"/>
          </p:cNvSpPr>
          <p:nvPr>
            <p:ph type="sldNum" idx="12"/>
          </p:nvPr>
        </p:nvSpPr>
        <p:spPr>
          <a:xfrm>
            <a:off x="11460400" y="6453000"/>
            <a:ext cx="731600" cy="4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185420">
              <a:lnSpc>
                <a:spcPts val="2835"/>
              </a:lnSpc>
            </a:pPr>
            <a:fld id="{81D60167-4931-47E6-BA6A-407CBD079E4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28137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 txBox="1">
            <a:spLocks noGrp="1"/>
          </p:cNvSpPr>
          <p:nvPr>
            <p:ph type="title"/>
          </p:nvPr>
        </p:nvSpPr>
        <p:spPr>
          <a:xfrm>
            <a:off x="1399333" y="1061567"/>
            <a:ext cx="9361200" cy="100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1"/>
          </p:nvPr>
        </p:nvSpPr>
        <p:spPr>
          <a:xfrm>
            <a:off x="1399333" y="1916568"/>
            <a:ext cx="9361200" cy="36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507987">
              <a:spcBef>
                <a:spcPts val="800"/>
              </a:spcBef>
              <a:spcAft>
                <a:spcPts val="0"/>
              </a:spcAft>
              <a:buSzPts val="2400"/>
              <a:buChar char="+"/>
              <a:defRPr/>
            </a:lvl1pPr>
            <a:lvl2pPr marL="1219170" lvl="1" indent="-507987">
              <a:spcBef>
                <a:spcPts val="0"/>
              </a:spcBef>
              <a:spcAft>
                <a:spcPts val="0"/>
              </a:spcAft>
              <a:buSzPts val="2400"/>
              <a:buChar char="+"/>
              <a:defRPr/>
            </a:lvl2pPr>
            <a:lvl3pPr marL="1828754" lvl="2" indent="-507987">
              <a:spcBef>
                <a:spcPts val="0"/>
              </a:spcBef>
              <a:spcAft>
                <a:spcPts val="0"/>
              </a:spcAft>
              <a:buSzPts val="2400"/>
              <a:buChar char="+"/>
              <a:defRPr/>
            </a:lvl3pPr>
            <a:lvl4pPr marL="2438339" lvl="3" indent="-507987">
              <a:spcBef>
                <a:spcPts val="0"/>
              </a:spcBef>
              <a:spcAft>
                <a:spcPts val="0"/>
              </a:spcAft>
              <a:buSzPts val="2400"/>
              <a:buChar char="+"/>
              <a:defRPr/>
            </a:lvl4pPr>
            <a:lvl5pPr marL="3047924" lvl="4" indent="-507987">
              <a:spcBef>
                <a:spcPts val="0"/>
              </a:spcBef>
              <a:spcAft>
                <a:spcPts val="0"/>
              </a:spcAft>
              <a:buSzPts val="2400"/>
              <a:buChar char="+"/>
              <a:defRPr/>
            </a:lvl5pPr>
            <a:lvl6pPr marL="3657509" lvl="5" indent="-507987">
              <a:spcBef>
                <a:spcPts val="0"/>
              </a:spcBef>
              <a:spcAft>
                <a:spcPts val="0"/>
              </a:spcAft>
              <a:buSzPts val="2400"/>
              <a:buChar char="+"/>
              <a:defRPr/>
            </a:lvl6pPr>
            <a:lvl7pPr marL="4267093" lvl="6" indent="-507987">
              <a:spcBef>
                <a:spcPts val="0"/>
              </a:spcBef>
              <a:spcAft>
                <a:spcPts val="0"/>
              </a:spcAft>
              <a:buSzPts val="2400"/>
              <a:buChar char="+"/>
              <a:defRPr/>
            </a:lvl7pPr>
            <a:lvl8pPr marL="4876678" lvl="7" indent="-507987">
              <a:spcBef>
                <a:spcPts val="0"/>
              </a:spcBef>
              <a:spcAft>
                <a:spcPts val="0"/>
              </a:spcAft>
              <a:buSzPts val="2400"/>
              <a:buChar char="+"/>
              <a:defRPr/>
            </a:lvl8pPr>
            <a:lvl9pPr marL="5486263" lvl="8" indent="-507987">
              <a:spcBef>
                <a:spcPts val="0"/>
              </a:spcBef>
              <a:spcAft>
                <a:spcPts val="0"/>
              </a:spcAft>
              <a:buSzPts val="2400"/>
              <a:buChar char="+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Google Shape;22;p5"/>
          <p:cNvSpPr txBox="1">
            <a:spLocks noGrp="1"/>
          </p:cNvSpPr>
          <p:nvPr>
            <p:ph type="sldNum" idx="12"/>
          </p:nvPr>
        </p:nvSpPr>
        <p:spPr>
          <a:xfrm>
            <a:off x="11460400" y="6453000"/>
            <a:ext cx="731600" cy="4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185420">
              <a:lnSpc>
                <a:spcPts val="2835"/>
              </a:lnSpc>
            </a:pPr>
            <a:fld id="{81D60167-4931-47E6-BA6A-407CBD079E4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59674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 + 2 columns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1399333" y="1061567"/>
            <a:ext cx="9361200" cy="100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5" name="Google Shape;25;p6"/>
          <p:cNvSpPr txBox="1">
            <a:spLocks noGrp="1"/>
          </p:cNvSpPr>
          <p:nvPr>
            <p:ph type="body" idx="1"/>
          </p:nvPr>
        </p:nvSpPr>
        <p:spPr>
          <a:xfrm>
            <a:off x="1399333" y="1946200"/>
            <a:ext cx="4557200" cy="366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74121">
              <a:spcBef>
                <a:spcPts val="800"/>
              </a:spcBef>
              <a:spcAft>
                <a:spcPts val="0"/>
              </a:spcAft>
              <a:buSzPts val="2000"/>
              <a:buChar char="+"/>
              <a:defRPr sz="2667"/>
            </a:lvl1pPr>
            <a:lvl2pPr marL="1219170" lvl="1" indent="-474121">
              <a:spcBef>
                <a:spcPts val="0"/>
              </a:spcBef>
              <a:spcAft>
                <a:spcPts val="0"/>
              </a:spcAft>
              <a:buSzPts val="2000"/>
              <a:buChar char="+"/>
              <a:defRPr sz="2667"/>
            </a:lvl2pPr>
            <a:lvl3pPr marL="1828754" lvl="2" indent="-474121">
              <a:spcBef>
                <a:spcPts val="0"/>
              </a:spcBef>
              <a:spcAft>
                <a:spcPts val="0"/>
              </a:spcAft>
              <a:buSzPts val="2000"/>
              <a:buChar char="+"/>
              <a:defRPr sz="2667"/>
            </a:lvl3pPr>
            <a:lvl4pPr marL="2438339" lvl="3" indent="-474121">
              <a:spcBef>
                <a:spcPts val="0"/>
              </a:spcBef>
              <a:spcAft>
                <a:spcPts val="0"/>
              </a:spcAft>
              <a:buSzPts val="2000"/>
              <a:buChar char="+"/>
              <a:defRPr sz="2667"/>
            </a:lvl4pPr>
            <a:lvl5pPr marL="3047924" lvl="4" indent="-474121">
              <a:spcBef>
                <a:spcPts val="0"/>
              </a:spcBef>
              <a:spcAft>
                <a:spcPts val="0"/>
              </a:spcAft>
              <a:buSzPts val="2000"/>
              <a:buChar char="+"/>
              <a:defRPr sz="2667"/>
            </a:lvl5pPr>
            <a:lvl6pPr marL="3657509" lvl="5" indent="-474121">
              <a:spcBef>
                <a:spcPts val="0"/>
              </a:spcBef>
              <a:spcAft>
                <a:spcPts val="0"/>
              </a:spcAft>
              <a:buSzPts val="2000"/>
              <a:buChar char="+"/>
              <a:defRPr sz="2667"/>
            </a:lvl6pPr>
            <a:lvl7pPr marL="4267093" lvl="6" indent="-474121">
              <a:spcBef>
                <a:spcPts val="0"/>
              </a:spcBef>
              <a:spcAft>
                <a:spcPts val="0"/>
              </a:spcAft>
              <a:buSzPts val="2000"/>
              <a:buChar char="+"/>
              <a:defRPr sz="2667"/>
            </a:lvl7pPr>
            <a:lvl8pPr marL="4876678" lvl="7" indent="-474121">
              <a:spcBef>
                <a:spcPts val="0"/>
              </a:spcBef>
              <a:spcAft>
                <a:spcPts val="0"/>
              </a:spcAft>
              <a:buSzPts val="2000"/>
              <a:buChar char="+"/>
              <a:defRPr sz="2667"/>
            </a:lvl8pPr>
            <a:lvl9pPr marL="5486263" lvl="8" indent="-474121">
              <a:spcBef>
                <a:spcPts val="0"/>
              </a:spcBef>
              <a:spcAft>
                <a:spcPts val="0"/>
              </a:spcAft>
              <a:buSzPts val="2000"/>
              <a:buChar char="+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Google Shape;26;p6"/>
          <p:cNvSpPr txBox="1">
            <a:spLocks noGrp="1"/>
          </p:cNvSpPr>
          <p:nvPr>
            <p:ph type="body" idx="2"/>
          </p:nvPr>
        </p:nvSpPr>
        <p:spPr>
          <a:xfrm>
            <a:off x="6235633" y="1946200"/>
            <a:ext cx="4524800" cy="366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74121">
              <a:spcBef>
                <a:spcPts val="800"/>
              </a:spcBef>
              <a:spcAft>
                <a:spcPts val="0"/>
              </a:spcAft>
              <a:buSzPts val="2000"/>
              <a:buChar char="+"/>
              <a:defRPr sz="2667"/>
            </a:lvl1pPr>
            <a:lvl2pPr marL="1219170" lvl="1" indent="-474121">
              <a:spcBef>
                <a:spcPts val="0"/>
              </a:spcBef>
              <a:spcAft>
                <a:spcPts val="0"/>
              </a:spcAft>
              <a:buSzPts val="2000"/>
              <a:buChar char="+"/>
              <a:defRPr sz="2667"/>
            </a:lvl2pPr>
            <a:lvl3pPr marL="1828754" lvl="2" indent="-474121">
              <a:spcBef>
                <a:spcPts val="0"/>
              </a:spcBef>
              <a:spcAft>
                <a:spcPts val="0"/>
              </a:spcAft>
              <a:buSzPts val="2000"/>
              <a:buChar char="+"/>
              <a:defRPr sz="2667"/>
            </a:lvl3pPr>
            <a:lvl4pPr marL="2438339" lvl="3" indent="-474121">
              <a:spcBef>
                <a:spcPts val="0"/>
              </a:spcBef>
              <a:spcAft>
                <a:spcPts val="0"/>
              </a:spcAft>
              <a:buSzPts val="2000"/>
              <a:buChar char="+"/>
              <a:defRPr sz="2667"/>
            </a:lvl4pPr>
            <a:lvl5pPr marL="3047924" lvl="4" indent="-474121">
              <a:spcBef>
                <a:spcPts val="0"/>
              </a:spcBef>
              <a:spcAft>
                <a:spcPts val="0"/>
              </a:spcAft>
              <a:buSzPts val="2000"/>
              <a:buChar char="+"/>
              <a:defRPr sz="2667"/>
            </a:lvl5pPr>
            <a:lvl6pPr marL="3657509" lvl="5" indent="-474121">
              <a:spcBef>
                <a:spcPts val="0"/>
              </a:spcBef>
              <a:spcAft>
                <a:spcPts val="0"/>
              </a:spcAft>
              <a:buSzPts val="2000"/>
              <a:buChar char="+"/>
              <a:defRPr sz="2667"/>
            </a:lvl6pPr>
            <a:lvl7pPr marL="4267093" lvl="6" indent="-474121">
              <a:spcBef>
                <a:spcPts val="0"/>
              </a:spcBef>
              <a:spcAft>
                <a:spcPts val="0"/>
              </a:spcAft>
              <a:buSzPts val="2000"/>
              <a:buChar char="+"/>
              <a:defRPr sz="2667"/>
            </a:lvl7pPr>
            <a:lvl8pPr marL="4876678" lvl="7" indent="-474121">
              <a:spcBef>
                <a:spcPts val="0"/>
              </a:spcBef>
              <a:spcAft>
                <a:spcPts val="0"/>
              </a:spcAft>
              <a:buSzPts val="2000"/>
              <a:buChar char="+"/>
              <a:defRPr sz="2667"/>
            </a:lvl8pPr>
            <a:lvl9pPr marL="5486263" lvl="8" indent="-474121">
              <a:spcBef>
                <a:spcPts val="0"/>
              </a:spcBef>
              <a:spcAft>
                <a:spcPts val="0"/>
              </a:spcAft>
              <a:buSzPts val="2000"/>
              <a:buChar char="+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11460400" y="6453000"/>
            <a:ext cx="731600" cy="4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185420">
              <a:lnSpc>
                <a:spcPts val="2835"/>
              </a:lnSpc>
            </a:pPr>
            <a:fld id="{81D60167-4931-47E6-BA6A-407CBD079E4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61715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 + 3 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1399333" y="1061567"/>
            <a:ext cx="9361200" cy="100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1442467" y="1914033"/>
            <a:ext cx="2972400" cy="379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40256" rtl="0">
              <a:spcBef>
                <a:spcPts val="800"/>
              </a:spcBef>
              <a:spcAft>
                <a:spcPts val="0"/>
              </a:spcAft>
              <a:buSzPts val="1600"/>
              <a:buChar char="+"/>
              <a:defRPr sz="2133"/>
            </a:lvl1pPr>
            <a:lvl2pPr marL="1219170" lvl="1" indent="-440256" rtl="0">
              <a:spcBef>
                <a:spcPts val="0"/>
              </a:spcBef>
              <a:spcAft>
                <a:spcPts val="0"/>
              </a:spcAft>
              <a:buSzPts val="1600"/>
              <a:buChar char="+"/>
              <a:defRPr sz="2133"/>
            </a:lvl2pPr>
            <a:lvl3pPr marL="1828754" lvl="2" indent="-440256" rtl="0">
              <a:spcBef>
                <a:spcPts val="0"/>
              </a:spcBef>
              <a:spcAft>
                <a:spcPts val="0"/>
              </a:spcAft>
              <a:buSzPts val="1600"/>
              <a:buChar char="+"/>
              <a:defRPr sz="2133"/>
            </a:lvl3pPr>
            <a:lvl4pPr marL="2438339" lvl="3" indent="-440256" rtl="0">
              <a:spcBef>
                <a:spcPts val="0"/>
              </a:spcBef>
              <a:spcAft>
                <a:spcPts val="0"/>
              </a:spcAft>
              <a:buSzPts val="1600"/>
              <a:buChar char="+"/>
              <a:defRPr sz="2133"/>
            </a:lvl4pPr>
            <a:lvl5pPr marL="3047924" lvl="4" indent="-440256" rtl="0">
              <a:spcBef>
                <a:spcPts val="0"/>
              </a:spcBef>
              <a:spcAft>
                <a:spcPts val="0"/>
              </a:spcAft>
              <a:buSzPts val="1600"/>
              <a:buChar char="+"/>
              <a:defRPr sz="2133"/>
            </a:lvl5pPr>
            <a:lvl6pPr marL="3657509" lvl="5" indent="-440256" rtl="0">
              <a:spcBef>
                <a:spcPts val="0"/>
              </a:spcBef>
              <a:spcAft>
                <a:spcPts val="0"/>
              </a:spcAft>
              <a:buSzPts val="1600"/>
              <a:buChar char="+"/>
              <a:defRPr sz="2133"/>
            </a:lvl6pPr>
            <a:lvl7pPr marL="4267093" lvl="6" indent="-440256" rtl="0">
              <a:spcBef>
                <a:spcPts val="0"/>
              </a:spcBef>
              <a:spcAft>
                <a:spcPts val="0"/>
              </a:spcAft>
              <a:buSzPts val="1600"/>
              <a:buChar char="+"/>
              <a:defRPr sz="2133"/>
            </a:lvl7pPr>
            <a:lvl8pPr marL="4876678" lvl="7" indent="-440256" rtl="0">
              <a:spcBef>
                <a:spcPts val="0"/>
              </a:spcBef>
              <a:spcAft>
                <a:spcPts val="0"/>
              </a:spcAft>
              <a:buSzPts val="1600"/>
              <a:buChar char="+"/>
              <a:defRPr sz="2133"/>
            </a:lvl8pPr>
            <a:lvl9pPr marL="5486263" lvl="8" indent="-440256" rtl="0">
              <a:spcBef>
                <a:spcPts val="0"/>
              </a:spcBef>
              <a:spcAft>
                <a:spcPts val="0"/>
              </a:spcAft>
              <a:buSzPts val="1600"/>
              <a:buChar char="+"/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Google Shape;31;p7"/>
          <p:cNvSpPr txBox="1">
            <a:spLocks noGrp="1"/>
          </p:cNvSpPr>
          <p:nvPr>
            <p:ph type="body" idx="2"/>
          </p:nvPr>
        </p:nvSpPr>
        <p:spPr>
          <a:xfrm>
            <a:off x="4567067" y="1914033"/>
            <a:ext cx="2972400" cy="379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40256" rtl="0">
              <a:spcBef>
                <a:spcPts val="800"/>
              </a:spcBef>
              <a:spcAft>
                <a:spcPts val="0"/>
              </a:spcAft>
              <a:buSzPts val="1600"/>
              <a:buChar char="+"/>
              <a:defRPr sz="2133"/>
            </a:lvl1pPr>
            <a:lvl2pPr marL="1219170" lvl="1" indent="-440256" rtl="0">
              <a:spcBef>
                <a:spcPts val="0"/>
              </a:spcBef>
              <a:spcAft>
                <a:spcPts val="0"/>
              </a:spcAft>
              <a:buSzPts val="1600"/>
              <a:buChar char="+"/>
              <a:defRPr sz="2133"/>
            </a:lvl2pPr>
            <a:lvl3pPr marL="1828754" lvl="2" indent="-440256" rtl="0">
              <a:spcBef>
                <a:spcPts val="0"/>
              </a:spcBef>
              <a:spcAft>
                <a:spcPts val="0"/>
              </a:spcAft>
              <a:buSzPts val="1600"/>
              <a:buChar char="+"/>
              <a:defRPr sz="2133"/>
            </a:lvl3pPr>
            <a:lvl4pPr marL="2438339" lvl="3" indent="-440256" rtl="0">
              <a:spcBef>
                <a:spcPts val="0"/>
              </a:spcBef>
              <a:spcAft>
                <a:spcPts val="0"/>
              </a:spcAft>
              <a:buSzPts val="1600"/>
              <a:buChar char="+"/>
              <a:defRPr sz="2133"/>
            </a:lvl4pPr>
            <a:lvl5pPr marL="3047924" lvl="4" indent="-440256" rtl="0">
              <a:spcBef>
                <a:spcPts val="0"/>
              </a:spcBef>
              <a:spcAft>
                <a:spcPts val="0"/>
              </a:spcAft>
              <a:buSzPts val="1600"/>
              <a:buChar char="+"/>
              <a:defRPr sz="2133"/>
            </a:lvl5pPr>
            <a:lvl6pPr marL="3657509" lvl="5" indent="-440256" rtl="0">
              <a:spcBef>
                <a:spcPts val="0"/>
              </a:spcBef>
              <a:spcAft>
                <a:spcPts val="0"/>
              </a:spcAft>
              <a:buSzPts val="1600"/>
              <a:buChar char="+"/>
              <a:defRPr sz="2133"/>
            </a:lvl6pPr>
            <a:lvl7pPr marL="4267093" lvl="6" indent="-440256" rtl="0">
              <a:spcBef>
                <a:spcPts val="0"/>
              </a:spcBef>
              <a:spcAft>
                <a:spcPts val="0"/>
              </a:spcAft>
              <a:buSzPts val="1600"/>
              <a:buChar char="+"/>
              <a:defRPr sz="2133"/>
            </a:lvl7pPr>
            <a:lvl8pPr marL="4876678" lvl="7" indent="-440256" rtl="0">
              <a:spcBef>
                <a:spcPts val="0"/>
              </a:spcBef>
              <a:spcAft>
                <a:spcPts val="0"/>
              </a:spcAft>
              <a:buSzPts val="1600"/>
              <a:buChar char="+"/>
              <a:defRPr sz="2133"/>
            </a:lvl8pPr>
            <a:lvl9pPr marL="5486263" lvl="8" indent="-440256" rtl="0">
              <a:spcBef>
                <a:spcPts val="0"/>
              </a:spcBef>
              <a:spcAft>
                <a:spcPts val="0"/>
              </a:spcAft>
              <a:buSzPts val="1600"/>
              <a:buChar char="+"/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Google Shape;32;p7"/>
          <p:cNvSpPr txBox="1">
            <a:spLocks noGrp="1"/>
          </p:cNvSpPr>
          <p:nvPr>
            <p:ph type="body" idx="3"/>
          </p:nvPr>
        </p:nvSpPr>
        <p:spPr>
          <a:xfrm>
            <a:off x="7691668" y="1914033"/>
            <a:ext cx="2972400" cy="379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40256" rtl="0">
              <a:spcBef>
                <a:spcPts val="800"/>
              </a:spcBef>
              <a:spcAft>
                <a:spcPts val="0"/>
              </a:spcAft>
              <a:buSzPts val="1600"/>
              <a:buChar char="+"/>
              <a:defRPr sz="2133"/>
            </a:lvl1pPr>
            <a:lvl2pPr marL="1219170" lvl="1" indent="-440256" rtl="0">
              <a:spcBef>
                <a:spcPts val="0"/>
              </a:spcBef>
              <a:spcAft>
                <a:spcPts val="0"/>
              </a:spcAft>
              <a:buSzPts val="1600"/>
              <a:buChar char="+"/>
              <a:defRPr sz="2133"/>
            </a:lvl2pPr>
            <a:lvl3pPr marL="1828754" lvl="2" indent="-440256" rtl="0">
              <a:spcBef>
                <a:spcPts val="0"/>
              </a:spcBef>
              <a:spcAft>
                <a:spcPts val="0"/>
              </a:spcAft>
              <a:buSzPts val="1600"/>
              <a:buChar char="+"/>
              <a:defRPr sz="2133"/>
            </a:lvl3pPr>
            <a:lvl4pPr marL="2438339" lvl="3" indent="-440256" rtl="0">
              <a:spcBef>
                <a:spcPts val="0"/>
              </a:spcBef>
              <a:spcAft>
                <a:spcPts val="0"/>
              </a:spcAft>
              <a:buSzPts val="1600"/>
              <a:buChar char="+"/>
              <a:defRPr sz="2133"/>
            </a:lvl4pPr>
            <a:lvl5pPr marL="3047924" lvl="4" indent="-440256" rtl="0">
              <a:spcBef>
                <a:spcPts val="0"/>
              </a:spcBef>
              <a:spcAft>
                <a:spcPts val="0"/>
              </a:spcAft>
              <a:buSzPts val="1600"/>
              <a:buChar char="+"/>
              <a:defRPr sz="2133"/>
            </a:lvl5pPr>
            <a:lvl6pPr marL="3657509" lvl="5" indent="-440256" rtl="0">
              <a:spcBef>
                <a:spcPts val="0"/>
              </a:spcBef>
              <a:spcAft>
                <a:spcPts val="0"/>
              </a:spcAft>
              <a:buSzPts val="1600"/>
              <a:buChar char="+"/>
              <a:defRPr sz="2133"/>
            </a:lvl6pPr>
            <a:lvl7pPr marL="4267093" lvl="6" indent="-440256" rtl="0">
              <a:spcBef>
                <a:spcPts val="0"/>
              </a:spcBef>
              <a:spcAft>
                <a:spcPts val="0"/>
              </a:spcAft>
              <a:buSzPts val="1600"/>
              <a:buChar char="+"/>
              <a:defRPr sz="2133"/>
            </a:lvl7pPr>
            <a:lvl8pPr marL="4876678" lvl="7" indent="-440256" rtl="0">
              <a:spcBef>
                <a:spcPts val="0"/>
              </a:spcBef>
              <a:spcAft>
                <a:spcPts val="0"/>
              </a:spcAft>
              <a:buSzPts val="1600"/>
              <a:buChar char="+"/>
              <a:defRPr sz="2133"/>
            </a:lvl8pPr>
            <a:lvl9pPr marL="5486263" lvl="8" indent="-440256" rtl="0">
              <a:spcBef>
                <a:spcPts val="0"/>
              </a:spcBef>
              <a:spcAft>
                <a:spcPts val="0"/>
              </a:spcAft>
              <a:buSzPts val="1600"/>
              <a:buChar char="+"/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Google Shape;33;p7"/>
          <p:cNvSpPr txBox="1">
            <a:spLocks noGrp="1"/>
          </p:cNvSpPr>
          <p:nvPr>
            <p:ph type="sldNum" idx="12"/>
          </p:nvPr>
        </p:nvSpPr>
        <p:spPr>
          <a:xfrm>
            <a:off x="11460400" y="6453000"/>
            <a:ext cx="731600" cy="4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185420">
              <a:lnSpc>
                <a:spcPts val="2835"/>
              </a:lnSpc>
            </a:pPr>
            <a:fld id="{81D60167-4931-47E6-BA6A-407CBD079E4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57346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 txBox="1">
            <a:spLocks noGrp="1"/>
          </p:cNvSpPr>
          <p:nvPr>
            <p:ph type="title"/>
          </p:nvPr>
        </p:nvSpPr>
        <p:spPr>
          <a:xfrm>
            <a:off x="1399333" y="1061567"/>
            <a:ext cx="9361200" cy="100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sldNum" idx="12"/>
          </p:nvPr>
        </p:nvSpPr>
        <p:spPr>
          <a:xfrm>
            <a:off x="11460400" y="6453000"/>
            <a:ext cx="731600" cy="4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185420">
              <a:lnSpc>
                <a:spcPts val="2835"/>
              </a:lnSpc>
            </a:pPr>
            <a:fld id="{81D60167-4931-47E6-BA6A-407CBD079E4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11448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 txBox="1">
            <a:spLocks noGrp="1"/>
          </p:cNvSpPr>
          <p:nvPr>
            <p:ph type="body" idx="1"/>
          </p:nvPr>
        </p:nvSpPr>
        <p:spPr>
          <a:xfrm>
            <a:off x="2139233" y="4960667"/>
            <a:ext cx="7913600" cy="69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609585" lvl="0" indent="-304792" algn="ctr">
              <a:spcBef>
                <a:spcPts val="480"/>
              </a:spcBef>
              <a:spcAft>
                <a:spcPts val="0"/>
              </a:spcAft>
              <a:buSzPts val="1800"/>
              <a:buNone/>
              <a:defRPr sz="2400">
                <a:solidFill>
                  <a:srgbClr val="2A95B7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Google Shape;39;p9"/>
          <p:cNvSpPr txBox="1">
            <a:spLocks noGrp="1"/>
          </p:cNvSpPr>
          <p:nvPr>
            <p:ph type="sldNum" idx="12"/>
          </p:nvPr>
        </p:nvSpPr>
        <p:spPr>
          <a:xfrm>
            <a:off x="11460400" y="6453000"/>
            <a:ext cx="731600" cy="4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185420">
              <a:lnSpc>
                <a:spcPts val="2835"/>
              </a:lnSpc>
            </a:pPr>
            <a:fld id="{81D60167-4931-47E6-BA6A-407CBD079E4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29291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0"/>
          <p:cNvSpPr txBox="1">
            <a:spLocks noGrp="1"/>
          </p:cNvSpPr>
          <p:nvPr>
            <p:ph type="sldNum" idx="12"/>
          </p:nvPr>
        </p:nvSpPr>
        <p:spPr>
          <a:xfrm>
            <a:off x="11460400" y="6453000"/>
            <a:ext cx="731600" cy="4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185420">
              <a:lnSpc>
                <a:spcPts val="2835"/>
              </a:lnSpc>
            </a:pPr>
            <a:fld id="{81D60167-4931-47E6-BA6A-407CBD079E4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85894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4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399333" y="1061567"/>
            <a:ext cx="9361200" cy="10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Patrick Hand SC"/>
              <a:buNone/>
              <a:defRPr sz="3000" b="1">
                <a:solidFill>
                  <a:schemeClr val="accent1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Patrick Hand SC"/>
              <a:buNone/>
              <a:defRPr sz="3000" b="1">
                <a:solidFill>
                  <a:schemeClr val="accent1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Patrick Hand SC"/>
              <a:buNone/>
              <a:defRPr sz="3000" b="1">
                <a:solidFill>
                  <a:schemeClr val="accent1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Patrick Hand SC"/>
              <a:buNone/>
              <a:defRPr sz="3000" b="1">
                <a:solidFill>
                  <a:schemeClr val="accent1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Patrick Hand SC"/>
              <a:buNone/>
              <a:defRPr sz="3000" b="1">
                <a:solidFill>
                  <a:schemeClr val="accent1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Patrick Hand SC"/>
              <a:buNone/>
              <a:defRPr sz="3000" b="1">
                <a:solidFill>
                  <a:schemeClr val="accent1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Patrick Hand SC"/>
              <a:buNone/>
              <a:defRPr sz="3000" b="1">
                <a:solidFill>
                  <a:schemeClr val="accent1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Patrick Hand SC"/>
              <a:buNone/>
              <a:defRPr sz="3000" b="1">
                <a:solidFill>
                  <a:schemeClr val="accent1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Patrick Hand SC"/>
              <a:buNone/>
              <a:defRPr sz="3000" b="1">
                <a:solidFill>
                  <a:schemeClr val="accent1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399333" y="1916568"/>
            <a:ext cx="9361200" cy="36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rgbClr val="2A95B7"/>
              </a:buClr>
              <a:buSzPts val="2400"/>
              <a:buFont typeface="Sniglet"/>
              <a:buChar char="+"/>
              <a:defRPr sz="2400">
                <a:solidFill>
                  <a:srgbClr val="434343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rgbClr val="2A95B7"/>
              </a:buClr>
              <a:buSzPts val="2400"/>
              <a:buFont typeface="Sniglet"/>
              <a:buChar char="+"/>
              <a:defRPr sz="2400">
                <a:solidFill>
                  <a:srgbClr val="434343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rgbClr val="2A95B7"/>
              </a:buClr>
              <a:buSzPts val="2400"/>
              <a:buFont typeface="Sniglet"/>
              <a:buChar char="+"/>
              <a:defRPr sz="2400">
                <a:solidFill>
                  <a:srgbClr val="434343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rgbClr val="2A95B7"/>
              </a:buClr>
              <a:buSzPts val="2400"/>
              <a:buFont typeface="Sniglet"/>
              <a:buChar char="+"/>
              <a:defRPr sz="2400">
                <a:solidFill>
                  <a:srgbClr val="434343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rgbClr val="2A95B7"/>
              </a:buClr>
              <a:buSzPts val="2400"/>
              <a:buFont typeface="Sniglet"/>
              <a:buChar char="+"/>
              <a:defRPr sz="2400">
                <a:solidFill>
                  <a:srgbClr val="434343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rgbClr val="2A95B7"/>
              </a:buClr>
              <a:buSzPts val="2400"/>
              <a:buFont typeface="Sniglet"/>
              <a:buChar char="+"/>
              <a:defRPr sz="2400">
                <a:solidFill>
                  <a:srgbClr val="434343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rgbClr val="2A95B7"/>
              </a:buClr>
              <a:buSzPts val="2400"/>
              <a:buFont typeface="Sniglet"/>
              <a:buChar char="+"/>
              <a:defRPr sz="2400">
                <a:solidFill>
                  <a:srgbClr val="434343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Sniglet"/>
              <a:buChar char="+"/>
              <a:defRPr sz="2400">
                <a:solidFill>
                  <a:srgbClr val="434343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Sniglet"/>
              <a:buChar char="+"/>
              <a:defRPr sz="2400">
                <a:solidFill>
                  <a:srgbClr val="434343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460400" y="6453000"/>
            <a:ext cx="731600" cy="404800"/>
          </a:xfrm>
          <a:prstGeom prst="rect">
            <a:avLst/>
          </a:prstGeom>
          <a:noFill/>
          <a:ln>
            <a:noFill/>
          </a:ln>
          <a:effectLst>
            <a:outerShdw blurRad="28575" dist="19050" dir="5400000" algn="bl" rotWithShape="0">
              <a:srgbClr val="000000">
                <a:alpha val="25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467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lvl="1" algn="r">
              <a:buNone/>
              <a:defRPr sz="1467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lvl="2" algn="r">
              <a:buNone/>
              <a:defRPr sz="1467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lvl="3" algn="r">
              <a:buNone/>
              <a:defRPr sz="1467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lvl="4" algn="r">
              <a:buNone/>
              <a:defRPr sz="1467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lvl="5" algn="r">
              <a:buNone/>
              <a:defRPr sz="1467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lvl="6" algn="r">
              <a:buNone/>
              <a:defRPr sz="1467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lvl="7" algn="r">
              <a:buNone/>
              <a:defRPr sz="1467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lvl="8" algn="r">
              <a:buNone/>
              <a:defRPr sz="1467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marL="185420">
              <a:lnSpc>
                <a:spcPts val="2835"/>
              </a:lnSpc>
            </a:pPr>
            <a:fld id="{81D60167-4931-47E6-BA6A-407CBD079E4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9885123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</p:sldLayoutIdLst>
  <p:transition>
    <p:fade thruBlk="1"/>
  </p:transition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3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6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0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9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24000" y="2615771"/>
            <a:ext cx="9753600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00" spc="-10" dirty="0">
                <a:solidFill>
                  <a:srgbClr val="2C3B43"/>
                </a:solidFill>
                <a:latin typeface="Trebuchet MS"/>
                <a:cs typeface="Trebuchet MS"/>
              </a:rPr>
              <a:t>Managing </a:t>
            </a:r>
            <a:r>
              <a:rPr sz="4000" spc="-65" dirty="0">
                <a:solidFill>
                  <a:srgbClr val="2C3B43"/>
                </a:solidFill>
                <a:latin typeface="Trebuchet MS"/>
                <a:cs typeface="Trebuchet MS"/>
              </a:rPr>
              <a:t>Tables </a:t>
            </a:r>
            <a:r>
              <a:rPr sz="4000" spc="-10" dirty="0">
                <a:solidFill>
                  <a:srgbClr val="2C3B43"/>
                </a:solidFill>
                <a:latin typeface="Trebuchet MS"/>
                <a:cs typeface="Trebuchet MS"/>
              </a:rPr>
              <a:t>Using </a:t>
            </a:r>
            <a:r>
              <a:rPr sz="4000" spc="-5" dirty="0">
                <a:solidFill>
                  <a:srgbClr val="2C3B43"/>
                </a:solidFill>
                <a:latin typeface="Trebuchet MS"/>
                <a:cs typeface="Trebuchet MS"/>
              </a:rPr>
              <a:t>DML</a:t>
            </a:r>
            <a:r>
              <a:rPr sz="4000" spc="-75" dirty="0">
                <a:solidFill>
                  <a:srgbClr val="2C3B43"/>
                </a:solidFill>
                <a:latin typeface="Trebuchet MS"/>
                <a:cs typeface="Trebuchet MS"/>
              </a:rPr>
              <a:t> </a:t>
            </a:r>
            <a:r>
              <a:rPr sz="4000" spc="-10" dirty="0">
                <a:solidFill>
                  <a:srgbClr val="2C3B43"/>
                </a:solidFill>
                <a:latin typeface="Trebuchet MS"/>
                <a:cs typeface="Trebuchet MS"/>
              </a:rPr>
              <a:t>Statements</a:t>
            </a:r>
            <a:endParaRPr sz="4000" dirty="0">
              <a:latin typeface="Trebuchet MS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6448044"/>
            <a:ext cx="12192000" cy="410209"/>
          </a:xfrm>
          <a:custGeom>
            <a:avLst/>
            <a:gdLst/>
            <a:ahLst/>
            <a:cxnLst/>
            <a:rect l="l" t="t" r="r" b="b"/>
            <a:pathLst>
              <a:path w="12192000" h="410209">
                <a:moveTo>
                  <a:pt x="0" y="409955"/>
                </a:moveTo>
                <a:lnTo>
                  <a:pt x="12192000" y="409955"/>
                </a:lnTo>
                <a:lnTo>
                  <a:pt x="12192000" y="0"/>
                </a:lnTo>
                <a:lnTo>
                  <a:pt x="0" y="0"/>
                </a:lnTo>
                <a:lnTo>
                  <a:pt x="0" y="409955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21791" y="582168"/>
            <a:ext cx="120395" cy="1188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sldNum" idx="12"/>
          </p:nvPr>
        </p:nvSpPr>
        <p:spPr>
          <a:xfrm>
            <a:off x="11460400" y="6453000"/>
            <a:ext cx="73160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5420">
              <a:lnSpc>
                <a:spcPts val="2835"/>
              </a:lnSpc>
            </a:pPr>
            <a:fld id="{81D60167-4931-47E6-BA6A-407CBD079E47}" type="slidenum">
              <a:rPr sz="2400" b="1" dirty="0"/>
              <a:t>1</a:t>
            </a:fld>
            <a:endParaRPr sz="2400" b="1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6448044"/>
            <a:ext cx="12192000" cy="410209"/>
          </a:xfrm>
          <a:custGeom>
            <a:avLst/>
            <a:gdLst/>
            <a:ahLst/>
            <a:cxnLst/>
            <a:rect l="l" t="t" r="r" b="b"/>
            <a:pathLst>
              <a:path w="12192000" h="410209">
                <a:moveTo>
                  <a:pt x="0" y="409955"/>
                </a:moveTo>
                <a:lnTo>
                  <a:pt x="12192000" y="409955"/>
                </a:lnTo>
                <a:lnTo>
                  <a:pt x="12192000" y="0"/>
                </a:lnTo>
                <a:lnTo>
                  <a:pt x="0" y="0"/>
                </a:lnTo>
                <a:lnTo>
                  <a:pt x="0" y="409955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21791" y="582168"/>
            <a:ext cx="120395" cy="1188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443990" y="1143000"/>
            <a:ext cx="9304020" cy="419709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  <a:ln w="28575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sldNum" idx="12"/>
          </p:nvPr>
        </p:nvSpPr>
        <p:spPr>
          <a:xfrm>
            <a:off x="11460400" y="6453000"/>
            <a:ext cx="73160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5420">
              <a:lnSpc>
                <a:spcPts val="2835"/>
              </a:lnSpc>
            </a:pPr>
            <a:fld id="{81D60167-4931-47E6-BA6A-407CBD079E47}" type="slidenum">
              <a:rPr lang="en-US" sz="2400" b="1" smtClean="0"/>
              <a:t>10</a:t>
            </a:fld>
            <a:endParaRPr sz="2400" b="1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12"/>
          <p:cNvSpPr/>
          <p:nvPr/>
        </p:nvSpPr>
        <p:spPr>
          <a:xfrm>
            <a:off x="0" y="6448044"/>
            <a:ext cx="12192000" cy="410209"/>
          </a:xfrm>
          <a:custGeom>
            <a:avLst/>
            <a:gdLst/>
            <a:ahLst/>
            <a:cxnLst/>
            <a:rect l="l" t="t" r="r" b="b"/>
            <a:pathLst>
              <a:path w="12192000" h="410209">
                <a:moveTo>
                  <a:pt x="0" y="409955"/>
                </a:moveTo>
                <a:lnTo>
                  <a:pt x="12192000" y="409955"/>
                </a:lnTo>
                <a:lnTo>
                  <a:pt x="12192000" y="0"/>
                </a:lnTo>
                <a:lnTo>
                  <a:pt x="0" y="0"/>
                </a:lnTo>
                <a:lnTo>
                  <a:pt x="0" y="409955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21791" y="582168"/>
            <a:ext cx="120395" cy="1188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975359" y="1619081"/>
            <a:ext cx="10367773" cy="180213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1534" y="3640243"/>
            <a:ext cx="12028932" cy="174802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>
            <a:spLocks noGrp="1"/>
          </p:cNvSpPr>
          <p:nvPr>
            <p:ph type="sldNum" idx="12"/>
          </p:nvPr>
        </p:nvSpPr>
        <p:spPr>
          <a:xfrm>
            <a:off x="11460400" y="6453000"/>
            <a:ext cx="73160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5420">
              <a:lnSpc>
                <a:spcPts val="2835"/>
              </a:lnSpc>
            </a:pPr>
            <a:fld id="{81D60167-4931-47E6-BA6A-407CBD079E47}" type="slidenum">
              <a:rPr sz="2400" b="1" dirty="0"/>
              <a:t>11</a:t>
            </a:fld>
            <a:endParaRPr sz="2400" b="1" dirty="0"/>
          </a:p>
        </p:txBody>
      </p:sp>
      <p:sp>
        <p:nvSpPr>
          <p:cNvPr id="17" name="object 17"/>
          <p:cNvSpPr txBox="1">
            <a:spLocks noGrp="1"/>
          </p:cNvSpPr>
          <p:nvPr>
            <p:ph type="title" idx="4294967295"/>
          </p:nvPr>
        </p:nvSpPr>
        <p:spPr>
          <a:xfrm>
            <a:off x="1600200" y="1022247"/>
            <a:ext cx="9372600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5" dirty="0">
                <a:solidFill>
                  <a:srgbClr val="000000"/>
                </a:solidFill>
              </a:rPr>
              <a:t>Inserting </a:t>
            </a:r>
            <a:r>
              <a:rPr sz="2800" dirty="0">
                <a:solidFill>
                  <a:srgbClr val="000000"/>
                </a:solidFill>
              </a:rPr>
              <a:t>special values like sysdate, or some other</a:t>
            </a:r>
            <a:r>
              <a:rPr sz="2800" spc="-180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functions</a:t>
            </a:r>
            <a:endParaRPr sz="28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6448044"/>
            <a:ext cx="12192000" cy="410209"/>
          </a:xfrm>
          <a:custGeom>
            <a:avLst/>
            <a:gdLst/>
            <a:ahLst/>
            <a:cxnLst/>
            <a:rect l="l" t="t" r="r" b="b"/>
            <a:pathLst>
              <a:path w="12192000" h="410209">
                <a:moveTo>
                  <a:pt x="0" y="409955"/>
                </a:moveTo>
                <a:lnTo>
                  <a:pt x="12192000" y="409955"/>
                </a:lnTo>
                <a:lnTo>
                  <a:pt x="12192000" y="0"/>
                </a:lnTo>
                <a:lnTo>
                  <a:pt x="0" y="0"/>
                </a:lnTo>
                <a:lnTo>
                  <a:pt x="0" y="409955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21791" y="582168"/>
            <a:ext cx="120395" cy="1188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815846" y="838200"/>
            <a:ext cx="8560308" cy="49667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sldNum" idx="12"/>
          </p:nvPr>
        </p:nvSpPr>
        <p:spPr>
          <a:xfrm>
            <a:off x="11460400" y="6453000"/>
            <a:ext cx="73160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835"/>
              </a:lnSpc>
            </a:pPr>
            <a:fld id="{81D60167-4931-47E6-BA6A-407CBD079E47}" type="slidenum">
              <a:rPr sz="2400" b="1" dirty="0"/>
              <a:t>12</a:t>
            </a:fld>
            <a:endParaRPr sz="2400" b="1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6448044"/>
            <a:ext cx="12192000" cy="410209"/>
          </a:xfrm>
          <a:custGeom>
            <a:avLst/>
            <a:gdLst/>
            <a:ahLst/>
            <a:cxnLst/>
            <a:rect l="l" t="t" r="r" b="b"/>
            <a:pathLst>
              <a:path w="12192000" h="410209">
                <a:moveTo>
                  <a:pt x="0" y="409955"/>
                </a:moveTo>
                <a:lnTo>
                  <a:pt x="12192000" y="409955"/>
                </a:lnTo>
                <a:lnTo>
                  <a:pt x="12192000" y="0"/>
                </a:lnTo>
                <a:lnTo>
                  <a:pt x="0" y="0"/>
                </a:lnTo>
                <a:lnTo>
                  <a:pt x="0" y="409955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21791" y="582168"/>
            <a:ext cx="120395" cy="1188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754123" y="762000"/>
            <a:ext cx="8683753" cy="50398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sldNum" idx="12"/>
          </p:nvPr>
        </p:nvSpPr>
        <p:spPr>
          <a:xfrm>
            <a:off x="11460400" y="6453000"/>
            <a:ext cx="73160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835"/>
              </a:lnSpc>
            </a:pPr>
            <a:fld id="{81D60167-4931-47E6-BA6A-407CBD079E47}" type="slidenum">
              <a:rPr sz="2400" b="1" dirty="0"/>
              <a:t>13</a:t>
            </a:fld>
            <a:endParaRPr sz="2400" b="1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6448044"/>
            <a:ext cx="12192000" cy="410209"/>
          </a:xfrm>
          <a:custGeom>
            <a:avLst/>
            <a:gdLst/>
            <a:ahLst/>
            <a:cxnLst/>
            <a:rect l="l" t="t" r="r" b="b"/>
            <a:pathLst>
              <a:path w="12192000" h="410209">
                <a:moveTo>
                  <a:pt x="0" y="409955"/>
                </a:moveTo>
                <a:lnTo>
                  <a:pt x="12192000" y="409955"/>
                </a:lnTo>
                <a:lnTo>
                  <a:pt x="12192000" y="0"/>
                </a:lnTo>
                <a:lnTo>
                  <a:pt x="0" y="0"/>
                </a:lnTo>
                <a:lnTo>
                  <a:pt x="0" y="409955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21791" y="582168"/>
            <a:ext cx="120395" cy="1188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524000" y="838200"/>
            <a:ext cx="9144000" cy="4800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>
            <a:spLocks noGrp="1"/>
          </p:cNvSpPr>
          <p:nvPr>
            <p:ph type="sldNum" idx="12"/>
          </p:nvPr>
        </p:nvSpPr>
        <p:spPr>
          <a:xfrm>
            <a:off x="11460400" y="6453000"/>
            <a:ext cx="73160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835"/>
              </a:lnSpc>
            </a:pPr>
            <a:fld id="{81D60167-4931-47E6-BA6A-407CBD079E47}" type="slidenum">
              <a:rPr sz="2400" b="1" dirty="0"/>
              <a:t>14</a:t>
            </a:fld>
            <a:endParaRPr sz="2400" b="1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6448044"/>
            <a:ext cx="12192000" cy="410209"/>
          </a:xfrm>
          <a:custGeom>
            <a:avLst/>
            <a:gdLst/>
            <a:ahLst/>
            <a:cxnLst/>
            <a:rect l="l" t="t" r="r" b="b"/>
            <a:pathLst>
              <a:path w="12192000" h="410209">
                <a:moveTo>
                  <a:pt x="0" y="409955"/>
                </a:moveTo>
                <a:lnTo>
                  <a:pt x="12192000" y="409955"/>
                </a:lnTo>
                <a:lnTo>
                  <a:pt x="12192000" y="0"/>
                </a:lnTo>
                <a:lnTo>
                  <a:pt x="0" y="0"/>
                </a:lnTo>
                <a:lnTo>
                  <a:pt x="0" y="409955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21791" y="582168"/>
            <a:ext cx="120395" cy="1188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28116" y="797656"/>
            <a:ext cx="10335768" cy="245211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" name="object 7"/>
          <p:cNvSpPr/>
          <p:nvPr/>
        </p:nvSpPr>
        <p:spPr>
          <a:xfrm>
            <a:off x="1877777" y="4339216"/>
            <a:ext cx="3220725" cy="234175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239000" y="4466522"/>
            <a:ext cx="3599851" cy="219371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368802" y="4040757"/>
            <a:ext cx="300601" cy="62806"/>
          </a:xfrm>
          <a:custGeom>
            <a:avLst/>
            <a:gdLst/>
            <a:ahLst/>
            <a:cxnLst/>
            <a:rect l="l" t="t" r="r" b="b"/>
            <a:pathLst>
              <a:path w="248919" h="35560">
                <a:moveTo>
                  <a:pt x="30480" y="0"/>
                </a:moveTo>
                <a:lnTo>
                  <a:pt x="18591" y="1402"/>
                </a:lnTo>
                <a:lnTo>
                  <a:pt x="8905" y="5222"/>
                </a:lnTo>
                <a:lnTo>
                  <a:pt x="2387" y="10876"/>
                </a:lnTo>
                <a:lnTo>
                  <a:pt x="0" y="17780"/>
                </a:lnTo>
                <a:lnTo>
                  <a:pt x="2387" y="24683"/>
                </a:lnTo>
                <a:lnTo>
                  <a:pt x="8905" y="30337"/>
                </a:lnTo>
                <a:lnTo>
                  <a:pt x="18591" y="34157"/>
                </a:lnTo>
                <a:lnTo>
                  <a:pt x="30480" y="35560"/>
                </a:lnTo>
                <a:lnTo>
                  <a:pt x="42314" y="34157"/>
                </a:lnTo>
                <a:lnTo>
                  <a:pt x="52006" y="30337"/>
                </a:lnTo>
                <a:lnTo>
                  <a:pt x="58554" y="24683"/>
                </a:lnTo>
                <a:lnTo>
                  <a:pt x="60960" y="17780"/>
                </a:lnTo>
                <a:lnTo>
                  <a:pt x="58554" y="10876"/>
                </a:lnTo>
                <a:lnTo>
                  <a:pt x="52006" y="5222"/>
                </a:lnTo>
                <a:lnTo>
                  <a:pt x="42314" y="1402"/>
                </a:lnTo>
                <a:lnTo>
                  <a:pt x="30480" y="0"/>
                </a:lnTo>
                <a:close/>
              </a:path>
              <a:path w="248919" h="35560">
                <a:moveTo>
                  <a:pt x="217931" y="0"/>
                </a:moveTo>
                <a:lnTo>
                  <a:pt x="206097" y="1402"/>
                </a:lnTo>
                <a:lnTo>
                  <a:pt x="196405" y="5222"/>
                </a:lnTo>
                <a:lnTo>
                  <a:pt x="189857" y="10876"/>
                </a:lnTo>
                <a:lnTo>
                  <a:pt x="187452" y="17780"/>
                </a:lnTo>
                <a:lnTo>
                  <a:pt x="189857" y="24683"/>
                </a:lnTo>
                <a:lnTo>
                  <a:pt x="196405" y="30337"/>
                </a:lnTo>
                <a:lnTo>
                  <a:pt x="206097" y="34157"/>
                </a:lnTo>
                <a:lnTo>
                  <a:pt x="217931" y="35560"/>
                </a:lnTo>
                <a:lnTo>
                  <a:pt x="229820" y="34157"/>
                </a:lnTo>
                <a:lnTo>
                  <a:pt x="239506" y="30337"/>
                </a:lnTo>
                <a:lnTo>
                  <a:pt x="246024" y="24683"/>
                </a:lnTo>
                <a:lnTo>
                  <a:pt x="248412" y="17780"/>
                </a:lnTo>
                <a:lnTo>
                  <a:pt x="246024" y="10876"/>
                </a:lnTo>
                <a:lnTo>
                  <a:pt x="239506" y="5222"/>
                </a:lnTo>
                <a:lnTo>
                  <a:pt x="229820" y="1402"/>
                </a:lnTo>
                <a:lnTo>
                  <a:pt x="217931" y="0"/>
                </a:lnTo>
                <a:close/>
              </a:path>
            </a:pathLst>
          </a:custGeom>
          <a:solidFill>
            <a:srgbClr val="4BA2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368802" y="4040757"/>
            <a:ext cx="73617" cy="62806"/>
          </a:xfrm>
          <a:custGeom>
            <a:avLst/>
            <a:gdLst/>
            <a:ahLst/>
            <a:cxnLst/>
            <a:rect l="l" t="t" r="r" b="b"/>
            <a:pathLst>
              <a:path w="60960" h="35560">
                <a:moveTo>
                  <a:pt x="0" y="17780"/>
                </a:moveTo>
                <a:lnTo>
                  <a:pt x="2387" y="10876"/>
                </a:lnTo>
                <a:lnTo>
                  <a:pt x="8905" y="5222"/>
                </a:lnTo>
                <a:lnTo>
                  <a:pt x="18591" y="1402"/>
                </a:lnTo>
                <a:lnTo>
                  <a:pt x="30480" y="0"/>
                </a:lnTo>
                <a:lnTo>
                  <a:pt x="42314" y="1402"/>
                </a:lnTo>
                <a:lnTo>
                  <a:pt x="52006" y="5222"/>
                </a:lnTo>
                <a:lnTo>
                  <a:pt x="58554" y="10876"/>
                </a:lnTo>
                <a:lnTo>
                  <a:pt x="60960" y="17780"/>
                </a:lnTo>
                <a:lnTo>
                  <a:pt x="58554" y="24683"/>
                </a:lnTo>
                <a:lnTo>
                  <a:pt x="52006" y="30337"/>
                </a:lnTo>
                <a:lnTo>
                  <a:pt x="42314" y="34157"/>
                </a:lnTo>
                <a:lnTo>
                  <a:pt x="30480" y="35560"/>
                </a:lnTo>
                <a:lnTo>
                  <a:pt x="18591" y="34157"/>
                </a:lnTo>
                <a:lnTo>
                  <a:pt x="8905" y="30337"/>
                </a:lnTo>
                <a:lnTo>
                  <a:pt x="2387" y="24683"/>
                </a:lnTo>
                <a:lnTo>
                  <a:pt x="0" y="17780"/>
                </a:lnTo>
                <a:close/>
              </a:path>
            </a:pathLst>
          </a:custGeom>
          <a:ln w="19812">
            <a:solidFill>
              <a:srgbClr val="4494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556254" y="4040757"/>
            <a:ext cx="73617" cy="62806"/>
          </a:xfrm>
          <a:custGeom>
            <a:avLst/>
            <a:gdLst/>
            <a:ahLst/>
            <a:cxnLst/>
            <a:rect l="l" t="t" r="r" b="b"/>
            <a:pathLst>
              <a:path w="60960" h="35560">
                <a:moveTo>
                  <a:pt x="0" y="17780"/>
                </a:moveTo>
                <a:lnTo>
                  <a:pt x="2405" y="10876"/>
                </a:lnTo>
                <a:lnTo>
                  <a:pt x="8953" y="5222"/>
                </a:lnTo>
                <a:lnTo>
                  <a:pt x="18645" y="1402"/>
                </a:lnTo>
                <a:lnTo>
                  <a:pt x="30479" y="0"/>
                </a:lnTo>
                <a:lnTo>
                  <a:pt x="42368" y="1402"/>
                </a:lnTo>
                <a:lnTo>
                  <a:pt x="52054" y="5222"/>
                </a:lnTo>
                <a:lnTo>
                  <a:pt x="58572" y="10876"/>
                </a:lnTo>
                <a:lnTo>
                  <a:pt x="60959" y="17780"/>
                </a:lnTo>
                <a:lnTo>
                  <a:pt x="58572" y="24683"/>
                </a:lnTo>
                <a:lnTo>
                  <a:pt x="52054" y="30337"/>
                </a:lnTo>
                <a:lnTo>
                  <a:pt x="42368" y="34157"/>
                </a:lnTo>
                <a:lnTo>
                  <a:pt x="30479" y="35560"/>
                </a:lnTo>
                <a:lnTo>
                  <a:pt x="18645" y="34157"/>
                </a:lnTo>
                <a:lnTo>
                  <a:pt x="8953" y="30337"/>
                </a:lnTo>
                <a:lnTo>
                  <a:pt x="2405" y="24683"/>
                </a:lnTo>
                <a:lnTo>
                  <a:pt x="0" y="17780"/>
                </a:lnTo>
                <a:close/>
              </a:path>
            </a:pathLst>
          </a:custGeom>
          <a:ln w="19812">
            <a:solidFill>
              <a:srgbClr val="4494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334385" y="4186932"/>
            <a:ext cx="382653" cy="56077"/>
          </a:xfrm>
          <a:custGeom>
            <a:avLst/>
            <a:gdLst/>
            <a:ahLst/>
            <a:cxnLst/>
            <a:rect l="l" t="t" r="r" b="b"/>
            <a:pathLst>
              <a:path w="316864" h="31750">
                <a:moveTo>
                  <a:pt x="0" y="0"/>
                </a:moveTo>
                <a:lnTo>
                  <a:pt x="45324" y="15582"/>
                </a:lnTo>
                <a:lnTo>
                  <a:pt x="90621" y="25970"/>
                </a:lnTo>
                <a:lnTo>
                  <a:pt x="135897" y="31164"/>
                </a:lnTo>
                <a:lnTo>
                  <a:pt x="181154" y="31164"/>
                </a:lnTo>
                <a:lnTo>
                  <a:pt x="226398" y="25970"/>
                </a:lnTo>
                <a:lnTo>
                  <a:pt x="271634" y="15582"/>
                </a:lnTo>
                <a:lnTo>
                  <a:pt x="316865" y="0"/>
                </a:lnTo>
              </a:path>
            </a:pathLst>
          </a:custGeom>
          <a:ln w="19811">
            <a:solidFill>
              <a:srgbClr val="4494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200400" y="3704394"/>
            <a:ext cx="707026" cy="603384"/>
          </a:xfrm>
          <a:custGeom>
            <a:avLst/>
            <a:gdLst/>
            <a:ahLst/>
            <a:cxnLst/>
            <a:rect l="l" t="t" r="r" b="b"/>
            <a:pathLst>
              <a:path w="585469" h="341629">
                <a:moveTo>
                  <a:pt x="0" y="170687"/>
                </a:moveTo>
                <a:lnTo>
                  <a:pt x="23002" y="104263"/>
                </a:lnTo>
                <a:lnTo>
                  <a:pt x="49988" y="75269"/>
                </a:lnTo>
                <a:lnTo>
                  <a:pt x="85725" y="50006"/>
                </a:lnTo>
                <a:lnTo>
                  <a:pt x="129033" y="29159"/>
                </a:lnTo>
                <a:lnTo>
                  <a:pt x="178736" y="13418"/>
                </a:lnTo>
                <a:lnTo>
                  <a:pt x="233654" y="3469"/>
                </a:lnTo>
                <a:lnTo>
                  <a:pt x="292607" y="0"/>
                </a:lnTo>
                <a:lnTo>
                  <a:pt x="351561" y="3469"/>
                </a:lnTo>
                <a:lnTo>
                  <a:pt x="406479" y="13418"/>
                </a:lnTo>
                <a:lnTo>
                  <a:pt x="456182" y="29159"/>
                </a:lnTo>
                <a:lnTo>
                  <a:pt x="499490" y="50006"/>
                </a:lnTo>
                <a:lnTo>
                  <a:pt x="535227" y="75269"/>
                </a:lnTo>
                <a:lnTo>
                  <a:pt x="562213" y="104263"/>
                </a:lnTo>
                <a:lnTo>
                  <a:pt x="585215" y="170687"/>
                </a:lnTo>
                <a:lnTo>
                  <a:pt x="579268" y="205077"/>
                </a:lnTo>
                <a:lnTo>
                  <a:pt x="535227" y="266106"/>
                </a:lnTo>
                <a:lnTo>
                  <a:pt x="499490" y="291369"/>
                </a:lnTo>
                <a:lnTo>
                  <a:pt x="456182" y="312216"/>
                </a:lnTo>
                <a:lnTo>
                  <a:pt x="406479" y="327957"/>
                </a:lnTo>
                <a:lnTo>
                  <a:pt x="351561" y="337906"/>
                </a:lnTo>
                <a:lnTo>
                  <a:pt x="292607" y="341375"/>
                </a:lnTo>
                <a:lnTo>
                  <a:pt x="233654" y="337906"/>
                </a:lnTo>
                <a:lnTo>
                  <a:pt x="178736" y="327957"/>
                </a:lnTo>
                <a:lnTo>
                  <a:pt x="129033" y="312216"/>
                </a:lnTo>
                <a:lnTo>
                  <a:pt x="85725" y="291369"/>
                </a:lnTo>
                <a:lnTo>
                  <a:pt x="49988" y="266106"/>
                </a:lnTo>
                <a:lnTo>
                  <a:pt x="23002" y="237112"/>
                </a:lnTo>
                <a:lnTo>
                  <a:pt x="0" y="170687"/>
                </a:lnTo>
                <a:close/>
              </a:path>
            </a:pathLst>
          </a:custGeom>
          <a:ln w="19812">
            <a:solidFill>
              <a:srgbClr val="4494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0151611" y="3858884"/>
            <a:ext cx="644912" cy="656096"/>
          </a:xfrm>
          <a:custGeom>
            <a:avLst/>
            <a:gdLst/>
            <a:ahLst/>
            <a:cxnLst/>
            <a:rect l="l" t="t" r="r" b="b"/>
            <a:pathLst>
              <a:path w="534035" h="371475">
                <a:moveTo>
                  <a:pt x="0" y="105029"/>
                </a:moveTo>
                <a:lnTo>
                  <a:pt x="58800" y="0"/>
                </a:lnTo>
                <a:lnTo>
                  <a:pt x="266953" y="116586"/>
                </a:lnTo>
                <a:lnTo>
                  <a:pt x="475106" y="0"/>
                </a:lnTo>
                <a:lnTo>
                  <a:pt x="533907" y="105029"/>
                </a:lnTo>
                <a:lnTo>
                  <a:pt x="390143" y="185547"/>
                </a:lnTo>
                <a:lnTo>
                  <a:pt x="533907" y="266065"/>
                </a:lnTo>
                <a:lnTo>
                  <a:pt x="475106" y="371094"/>
                </a:lnTo>
                <a:lnTo>
                  <a:pt x="266953" y="254508"/>
                </a:lnTo>
                <a:lnTo>
                  <a:pt x="58800" y="371094"/>
                </a:lnTo>
                <a:lnTo>
                  <a:pt x="0" y="266065"/>
                </a:lnTo>
                <a:lnTo>
                  <a:pt x="143763" y="185547"/>
                </a:lnTo>
                <a:lnTo>
                  <a:pt x="0" y="105029"/>
                </a:lnTo>
                <a:close/>
              </a:path>
            </a:pathLst>
          </a:custGeom>
          <a:ln w="19812">
            <a:solidFill>
              <a:srgbClr val="4494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6261484" y="3249771"/>
            <a:ext cx="4937948" cy="7386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sz="1100" spc="-5" dirty="0">
                <a:solidFill>
                  <a:srgbClr val="6F2F9F"/>
                </a:solidFill>
                <a:latin typeface="Trebuchet MS"/>
                <a:cs typeface="Trebuchet MS"/>
              </a:rPr>
              <a:t> </a:t>
            </a:r>
            <a:r>
              <a:rPr sz="2400" spc="-5" dirty="0">
                <a:solidFill>
                  <a:srgbClr val="6F2F9F"/>
                </a:solidFill>
                <a:latin typeface="Trebuchet MS"/>
                <a:cs typeface="Trebuchet MS"/>
              </a:rPr>
              <a:t>could be more than one employee with</a:t>
            </a:r>
            <a:r>
              <a:rPr sz="2400" spc="40" dirty="0">
                <a:solidFill>
                  <a:srgbClr val="6F2F9F"/>
                </a:solidFill>
                <a:latin typeface="Trebuchet MS"/>
                <a:cs typeface="Trebuchet MS"/>
              </a:rPr>
              <a:t> </a:t>
            </a:r>
            <a:r>
              <a:rPr sz="2400" spc="-5" dirty="0">
                <a:solidFill>
                  <a:srgbClr val="6F2F9F"/>
                </a:solidFill>
                <a:latin typeface="Trebuchet MS"/>
                <a:cs typeface="Trebuchet MS"/>
              </a:rPr>
              <a:t>name='Steven</a:t>
            </a:r>
            <a:r>
              <a:rPr sz="1100" spc="-5" dirty="0">
                <a:solidFill>
                  <a:srgbClr val="6F2F9F"/>
                </a:solidFill>
                <a:latin typeface="Trebuchet MS"/>
                <a:cs typeface="Trebuchet MS"/>
              </a:rPr>
              <a:t>'</a:t>
            </a:r>
            <a:endParaRPr sz="1100" dirty="0">
              <a:latin typeface="Trebuchet MS"/>
              <a:cs typeface="Trebuchet MS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sldNum" idx="12"/>
          </p:nvPr>
        </p:nvSpPr>
        <p:spPr>
          <a:xfrm>
            <a:off x="11460400" y="6453000"/>
            <a:ext cx="73160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835"/>
              </a:lnSpc>
            </a:pPr>
            <a:fld id="{81D60167-4931-47E6-BA6A-407CBD079E47}" type="slidenum">
              <a:rPr sz="2400" b="1" dirty="0"/>
              <a:t>15</a:t>
            </a:fld>
            <a:endParaRPr sz="2400" b="1" dirty="0"/>
          </a:p>
        </p:txBody>
      </p:sp>
      <p:sp>
        <p:nvSpPr>
          <p:cNvPr id="18" name="object 18"/>
          <p:cNvSpPr txBox="1"/>
          <p:nvPr/>
        </p:nvSpPr>
        <p:spPr>
          <a:xfrm>
            <a:off x="1231303" y="3222118"/>
            <a:ext cx="4422231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6F2F9F"/>
                </a:solidFill>
                <a:latin typeface="Trebuchet MS"/>
                <a:cs typeface="Trebuchet MS"/>
              </a:rPr>
              <a:t>you guarantee one </a:t>
            </a:r>
            <a:r>
              <a:rPr sz="2400" dirty="0">
                <a:solidFill>
                  <a:srgbClr val="6F2F9F"/>
                </a:solidFill>
                <a:latin typeface="Trebuchet MS"/>
                <a:cs typeface="Trebuchet MS"/>
              </a:rPr>
              <a:t>row</a:t>
            </a:r>
            <a:r>
              <a:rPr sz="2400" spc="-25" dirty="0">
                <a:solidFill>
                  <a:srgbClr val="6F2F9F"/>
                </a:solidFill>
                <a:latin typeface="Trebuchet MS"/>
                <a:cs typeface="Trebuchet MS"/>
              </a:rPr>
              <a:t> </a:t>
            </a:r>
            <a:r>
              <a:rPr sz="2400" spc="-5" dirty="0">
                <a:solidFill>
                  <a:srgbClr val="6F2F9F"/>
                </a:solidFill>
                <a:latin typeface="Trebuchet MS"/>
                <a:cs typeface="Trebuchet MS"/>
              </a:rPr>
              <a:t>update</a:t>
            </a:r>
            <a:endParaRPr sz="2400" dirty="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27012946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6448044"/>
            <a:ext cx="12192000" cy="410209"/>
          </a:xfrm>
          <a:custGeom>
            <a:avLst/>
            <a:gdLst/>
            <a:ahLst/>
            <a:cxnLst/>
            <a:rect l="l" t="t" r="r" b="b"/>
            <a:pathLst>
              <a:path w="12192000" h="410209">
                <a:moveTo>
                  <a:pt x="0" y="409955"/>
                </a:moveTo>
                <a:lnTo>
                  <a:pt x="12192000" y="409955"/>
                </a:lnTo>
                <a:lnTo>
                  <a:pt x="12192000" y="0"/>
                </a:lnTo>
                <a:lnTo>
                  <a:pt x="0" y="0"/>
                </a:lnTo>
                <a:lnTo>
                  <a:pt x="0" y="409955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21791" y="582168"/>
            <a:ext cx="120395" cy="1188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143001" y="838200"/>
            <a:ext cx="5943600" cy="135421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sz="2200" spc="-5" dirty="0">
                <a:latin typeface="Trebuchet MS"/>
                <a:cs typeface="Trebuchet MS"/>
              </a:rPr>
              <a:t>In order to do more practices lets create table called copy_emp  And this table </a:t>
            </a:r>
            <a:r>
              <a:rPr sz="2200" dirty="0">
                <a:latin typeface="Trebuchet MS"/>
                <a:cs typeface="Trebuchet MS"/>
              </a:rPr>
              <a:t>will be a </a:t>
            </a:r>
            <a:r>
              <a:rPr sz="2200" spc="-5" dirty="0">
                <a:latin typeface="Trebuchet MS"/>
                <a:cs typeface="Trebuchet MS"/>
              </a:rPr>
              <a:t>copy from employees</a:t>
            </a:r>
            <a:r>
              <a:rPr sz="2200" spc="-110" dirty="0">
                <a:latin typeface="Trebuchet MS"/>
                <a:cs typeface="Trebuchet MS"/>
              </a:rPr>
              <a:t> </a:t>
            </a:r>
            <a:r>
              <a:rPr sz="2200" spc="-5" dirty="0">
                <a:latin typeface="Trebuchet MS"/>
                <a:cs typeface="Trebuchet MS"/>
              </a:rPr>
              <a:t>table</a:t>
            </a:r>
            <a:r>
              <a:rPr lang="en-US" sz="2200" spc="-5" dirty="0">
                <a:latin typeface="Trebuchet MS"/>
                <a:cs typeface="Trebuchet MS"/>
              </a:rPr>
              <a:t> </a:t>
            </a:r>
            <a:r>
              <a:rPr sz="2200" spc="-114" dirty="0">
                <a:latin typeface="Trebuchet MS"/>
                <a:cs typeface="Trebuchet MS"/>
              </a:rPr>
              <a:t>To </a:t>
            </a:r>
            <a:r>
              <a:rPr sz="2200" dirty="0">
                <a:latin typeface="Trebuchet MS"/>
                <a:cs typeface="Trebuchet MS"/>
              </a:rPr>
              <a:t>do </a:t>
            </a:r>
            <a:r>
              <a:rPr sz="2200" spc="-5" dirty="0">
                <a:latin typeface="Trebuchet MS"/>
                <a:cs typeface="Trebuchet MS"/>
              </a:rPr>
              <a:t>this, we </a:t>
            </a:r>
            <a:r>
              <a:rPr sz="2200" dirty="0">
                <a:latin typeface="Trebuchet MS"/>
                <a:cs typeface="Trebuchet MS"/>
              </a:rPr>
              <a:t>will </a:t>
            </a:r>
            <a:r>
              <a:rPr sz="2200" spc="-5" dirty="0">
                <a:latin typeface="Trebuchet MS"/>
                <a:cs typeface="Trebuchet MS"/>
              </a:rPr>
              <a:t>execute the following</a:t>
            </a:r>
            <a:r>
              <a:rPr sz="2200" spc="-10" dirty="0">
                <a:latin typeface="Trebuchet MS"/>
                <a:cs typeface="Trebuchet MS"/>
              </a:rPr>
              <a:t> </a:t>
            </a:r>
            <a:r>
              <a:rPr sz="2200" spc="-5" dirty="0">
                <a:latin typeface="Trebuchet MS"/>
                <a:cs typeface="Trebuchet MS"/>
              </a:rPr>
              <a:t>SQL:</a:t>
            </a:r>
            <a:endParaRPr sz="2200" dirty="0">
              <a:latin typeface="Trebuchet MS"/>
              <a:cs typeface="Trebuchet M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010400" y="730270"/>
            <a:ext cx="4238244" cy="130261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143001" y="2262373"/>
            <a:ext cx="7354570" cy="10156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4965" marR="508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sz="2200" dirty="0">
                <a:latin typeface="Trebuchet MS"/>
                <a:cs typeface="Trebuchet MS"/>
              </a:rPr>
              <a:t>This </a:t>
            </a:r>
            <a:r>
              <a:rPr sz="2200" spc="-5" dirty="0">
                <a:latin typeface="Trebuchet MS"/>
                <a:cs typeface="Trebuchet MS"/>
              </a:rPr>
              <a:t>will create table exactly like employees </a:t>
            </a:r>
            <a:r>
              <a:rPr sz="2200" dirty="0">
                <a:latin typeface="Trebuchet MS"/>
                <a:cs typeface="Trebuchet MS"/>
              </a:rPr>
              <a:t>, </a:t>
            </a:r>
            <a:r>
              <a:rPr sz="2200" spc="-5" dirty="0">
                <a:latin typeface="Trebuchet MS"/>
                <a:cs typeface="Trebuchet MS"/>
              </a:rPr>
              <a:t>but without creating the  constraints </a:t>
            </a:r>
            <a:r>
              <a:rPr sz="2200" dirty="0">
                <a:latin typeface="Trebuchet MS"/>
                <a:cs typeface="Trebuchet MS"/>
              </a:rPr>
              <a:t>like </a:t>
            </a:r>
            <a:r>
              <a:rPr sz="2200" spc="-5" dirty="0">
                <a:latin typeface="Trebuchet MS"/>
                <a:cs typeface="Trebuchet MS"/>
              </a:rPr>
              <a:t>employee table, expect not null</a:t>
            </a:r>
            <a:r>
              <a:rPr sz="2200" spc="10" dirty="0">
                <a:latin typeface="Trebuchet MS"/>
                <a:cs typeface="Trebuchet MS"/>
              </a:rPr>
              <a:t> </a:t>
            </a:r>
            <a:r>
              <a:rPr sz="2200" spc="-10" dirty="0">
                <a:latin typeface="Trebuchet MS"/>
                <a:cs typeface="Trebuchet MS"/>
              </a:rPr>
              <a:t>constraints</a:t>
            </a:r>
            <a:endParaRPr sz="2200" dirty="0">
              <a:latin typeface="Trebuchet MS"/>
              <a:cs typeface="Trebuchet M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902208" y="2971800"/>
            <a:ext cx="10346436" cy="365696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sldNum" idx="12"/>
          </p:nvPr>
        </p:nvSpPr>
        <p:spPr>
          <a:xfrm>
            <a:off x="11460400" y="6453000"/>
            <a:ext cx="73160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835"/>
              </a:lnSpc>
            </a:pPr>
            <a:fld id="{81D60167-4931-47E6-BA6A-407CBD079E47}" type="slidenum">
              <a:rPr sz="2400" b="1" dirty="0"/>
              <a:t>16</a:t>
            </a:fld>
            <a:endParaRPr sz="2400" b="1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6448044"/>
            <a:ext cx="12192000" cy="410209"/>
          </a:xfrm>
          <a:custGeom>
            <a:avLst/>
            <a:gdLst/>
            <a:ahLst/>
            <a:cxnLst/>
            <a:rect l="l" t="t" r="r" b="b"/>
            <a:pathLst>
              <a:path w="12192000" h="410209">
                <a:moveTo>
                  <a:pt x="0" y="409955"/>
                </a:moveTo>
                <a:lnTo>
                  <a:pt x="12192000" y="409955"/>
                </a:lnTo>
                <a:lnTo>
                  <a:pt x="12192000" y="0"/>
                </a:lnTo>
                <a:lnTo>
                  <a:pt x="0" y="0"/>
                </a:lnTo>
                <a:lnTo>
                  <a:pt x="0" y="409955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21791" y="582168"/>
            <a:ext cx="120395" cy="1188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92886" y="2209800"/>
            <a:ext cx="10206228" cy="415747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445004" y="838200"/>
            <a:ext cx="7301992" cy="110799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sz="2400" spc="-5" dirty="0">
                <a:latin typeface="Trebuchet MS"/>
                <a:cs typeface="Trebuchet MS"/>
              </a:rPr>
              <a:t>Updating more than one column in the </a:t>
            </a:r>
            <a:r>
              <a:rPr sz="2400" dirty="0">
                <a:latin typeface="Trebuchet MS"/>
                <a:cs typeface="Trebuchet MS"/>
              </a:rPr>
              <a:t>same</a:t>
            </a:r>
            <a:r>
              <a:rPr sz="2400" spc="-5" dirty="0">
                <a:latin typeface="Trebuchet MS"/>
                <a:cs typeface="Trebuchet MS"/>
              </a:rPr>
              <a:t> time</a:t>
            </a:r>
            <a:endParaRPr sz="2400" dirty="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  <a:spcBef>
                <a:spcPts val="35"/>
              </a:spcBef>
            </a:pPr>
            <a:endParaRPr sz="2400" dirty="0">
              <a:latin typeface="Times New Roman"/>
              <a:cs typeface="Times New Roman"/>
            </a:endParaRPr>
          </a:p>
          <a:p>
            <a:pPr marL="12700" algn="ctr">
              <a:lnSpc>
                <a:spcPct val="100000"/>
              </a:lnSpc>
              <a:tabLst>
                <a:tab pos="513715" algn="l"/>
                <a:tab pos="1774825" algn="l"/>
              </a:tabLst>
            </a:pPr>
            <a:r>
              <a:rPr sz="2400" spc="-5" dirty="0">
                <a:latin typeface="Trebuchet MS"/>
                <a:cs typeface="Trebuchet MS"/>
              </a:rPr>
              <a:t>Use	comma (, </a:t>
            </a:r>
            <a:r>
              <a:rPr sz="2400" dirty="0">
                <a:latin typeface="Trebuchet MS"/>
                <a:cs typeface="Trebuchet MS"/>
              </a:rPr>
              <a:t>)	</a:t>
            </a:r>
            <a:r>
              <a:rPr sz="2400" spc="-5" dirty="0">
                <a:latin typeface="Trebuchet MS"/>
                <a:cs typeface="Trebuchet MS"/>
              </a:rPr>
              <a:t>followed </a:t>
            </a:r>
            <a:r>
              <a:rPr sz="2400" dirty="0">
                <a:latin typeface="Trebuchet MS"/>
                <a:cs typeface="Trebuchet MS"/>
              </a:rPr>
              <a:t>by </a:t>
            </a:r>
            <a:r>
              <a:rPr sz="2400" spc="-5" dirty="0">
                <a:latin typeface="Trebuchet MS"/>
                <a:cs typeface="Trebuchet MS"/>
              </a:rPr>
              <a:t>column</a:t>
            </a:r>
            <a:r>
              <a:rPr sz="2400" spc="-85" dirty="0">
                <a:latin typeface="Trebuchet MS"/>
                <a:cs typeface="Trebuchet MS"/>
              </a:rPr>
              <a:t> </a:t>
            </a:r>
            <a:r>
              <a:rPr sz="2400" spc="-5" dirty="0">
                <a:latin typeface="Trebuchet MS"/>
                <a:cs typeface="Trebuchet MS"/>
              </a:rPr>
              <a:t>name</a:t>
            </a:r>
            <a:endParaRPr sz="2400" dirty="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idx="12"/>
          </p:nvPr>
        </p:nvSpPr>
        <p:spPr>
          <a:xfrm>
            <a:off x="11460400" y="6453000"/>
            <a:ext cx="73160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835"/>
              </a:lnSpc>
            </a:pPr>
            <a:fld id="{81D60167-4931-47E6-BA6A-407CBD079E47}" type="slidenum">
              <a:rPr sz="2400" b="1" dirty="0"/>
              <a:t>17</a:t>
            </a:fld>
            <a:endParaRPr sz="2400" b="1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12"/>
          <p:cNvSpPr/>
          <p:nvPr/>
        </p:nvSpPr>
        <p:spPr>
          <a:xfrm>
            <a:off x="0" y="6448044"/>
            <a:ext cx="12192000" cy="410209"/>
          </a:xfrm>
          <a:custGeom>
            <a:avLst/>
            <a:gdLst/>
            <a:ahLst/>
            <a:cxnLst/>
            <a:rect l="l" t="t" r="r" b="b"/>
            <a:pathLst>
              <a:path w="12192000" h="410209">
                <a:moveTo>
                  <a:pt x="0" y="409955"/>
                </a:moveTo>
                <a:lnTo>
                  <a:pt x="12192000" y="409955"/>
                </a:lnTo>
                <a:lnTo>
                  <a:pt x="12192000" y="0"/>
                </a:lnTo>
                <a:lnTo>
                  <a:pt x="0" y="0"/>
                </a:lnTo>
                <a:lnTo>
                  <a:pt x="0" y="409955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21791" y="582168"/>
            <a:ext cx="120395" cy="1188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953000" y="225463"/>
            <a:ext cx="7082631" cy="332355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>
            <a:spLocks noGrp="1"/>
          </p:cNvSpPr>
          <p:nvPr>
            <p:ph type="sldNum" idx="12"/>
          </p:nvPr>
        </p:nvSpPr>
        <p:spPr>
          <a:xfrm>
            <a:off x="11460400" y="6453000"/>
            <a:ext cx="73160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835"/>
              </a:lnSpc>
            </a:pPr>
            <a:fld id="{81D60167-4931-47E6-BA6A-407CBD079E47}" type="slidenum">
              <a:rPr sz="2400" b="1" dirty="0"/>
              <a:t>18</a:t>
            </a:fld>
            <a:endParaRPr sz="2400" b="1" dirty="0"/>
          </a:p>
        </p:txBody>
      </p:sp>
      <p:sp>
        <p:nvSpPr>
          <p:cNvPr id="16" name="object 16"/>
          <p:cNvSpPr txBox="1">
            <a:spLocks noGrp="1"/>
          </p:cNvSpPr>
          <p:nvPr>
            <p:ph type="title" idx="4294967295"/>
          </p:nvPr>
        </p:nvSpPr>
        <p:spPr>
          <a:xfrm>
            <a:off x="1295400" y="990600"/>
            <a:ext cx="2895600" cy="147732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2400" spc="-5" dirty="0">
                <a:solidFill>
                  <a:srgbClr val="000000"/>
                </a:solidFill>
              </a:rPr>
              <a:t>IF there is no where condition then the statement </a:t>
            </a:r>
            <a:r>
              <a:rPr sz="2400" dirty="0">
                <a:solidFill>
                  <a:srgbClr val="000000"/>
                </a:solidFill>
              </a:rPr>
              <a:t>will </a:t>
            </a:r>
            <a:r>
              <a:rPr sz="2400" spc="-5" dirty="0">
                <a:solidFill>
                  <a:srgbClr val="000000"/>
                </a:solidFill>
              </a:rPr>
              <a:t>update  all the</a:t>
            </a:r>
            <a:r>
              <a:rPr sz="2400" spc="-95" dirty="0">
                <a:solidFill>
                  <a:srgbClr val="000000"/>
                </a:solidFill>
              </a:rPr>
              <a:t> </a:t>
            </a:r>
            <a:r>
              <a:rPr sz="2400" spc="-5" dirty="0">
                <a:solidFill>
                  <a:srgbClr val="000000"/>
                </a:solidFill>
              </a:rPr>
              <a:t>tables</a:t>
            </a:r>
            <a:endParaRPr sz="2400" dirty="0"/>
          </a:p>
        </p:txBody>
      </p:sp>
      <p:sp>
        <p:nvSpPr>
          <p:cNvPr id="17" name="object 17"/>
          <p:cNvSpPr/>
          <p:nvPr/>
        </p:nvSpPr>
        <p:spPr>
          <a:xfrm>
            <a:off x="861822" y="3595203"/>
            <a:ext cx="10468356" cy="303733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12"/>
          <p:cNvSpPr/>
          <p:nvPr/>
        </p:nvSpPr>
        <p:spPr>
          <a:xfrm>
            <a:off x="0" y="6448044"/>
            <a:ext cx="12192000" cy="410209"/>
          </a:xfrm>
          <a:custGeom>
            <a:avLst/>
            <a:gdLst/>
            <a:ahLst/>
            <a:cxnLst/>
            <a:rect l="l" t="t" r="r" b="b"/>
            <a:pathLst>
              <a:path w="12192000" h="410209">
                <a:moveTo>
                  <a:pt x="0" y="409955"/>
                </a:moveTo>
                <a:lnTo>
                  <a:pt x="12192000" y="409955"/>
                </a:lnTo>
                <a:lnTo>
                  <a:pt x="12192000" y="0"/>
                </a:lnTo>
                <a:lnTo>
                  <a:pt x="0" y="0"/>
                </a:lnTo>
                <a:lnTo>
                  <a:pt x="0" y="409955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21791" y="582168"/>
            <a:ext cx="120395" cy="1188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930783" y="1542612"/>
            <a:ext cx="10330434" cy="3012446"/>
          </a:xfrm>
          <a:prstGeom prst="rect">
            <a:avLst/>
          </a:prstGeom>
          <a:blipFill>
            <a:blip r:embed="rId3" cstate="print"/>
            <a:stretch>
              <a:fillRect b="-58239"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>
            <a:spLocks noGrp="1"/>
          </p:cNvSpPr>
          <p:nvPr>
            <p:ph type="sldNum" idx="12"/>
          </p:nvPr>
        </p:nvSpPr>
        <p:spPr>
          <a:xfrm>
            <a:off x="11460400" y="6453000"/>
            <a:ext cx="73160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835"/>
              </a:lnSpc>
            </a:pPr>
            <a:fld id="{81D60167-4931-47E6-BA6A-407CBD079E47}" type="slidenum">
              <a:rPr sz="2400" b="1" dirty="0"/>
              <a:t>19</a:t>
            </a:fld>
            <a:endParaRPr sz="2400" b="1" dirty="0"/>
          </a:p>
        </p:txBody>
      </p:sp>
      <p:sp>
        <p:nvSpPr>
          <p:cNvPr id="16" name="object 16"/>
          <p:cNvSpPr txBox="1">
            <a:spLocks noGrp="1"/>
          </p:cNvSpPr>
          <p:nvPr>
            <p:ph type="title" idx="4294967295"/>
          </p:nvPr>
        </p:nvSpPr>
        <p:spPr>
          <a:xfrm>
            <a:off x="1873948" y="889914"/>
            <a:ext cx="8444103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sz="2800" spc="-70" dirty="0">
                <a:solidFill>
                  <a:srgbClr val="000000"/>
                </a:solidFill>
              </a:rPr>
              <a:t>You </a:t>
            </a:r>
            <a:r>
              <a:rPr sz="2800" spc="-5" dirty="0">
                <a:solidFill>
                  <a:srgbClr val="000000"/>
                </a:solidFill>
              </a:rPr>
              <a:t>can </a:t>
            </a:r>
            <a:r>
              <a:rPr sz="2800" dirty="0">
                <a:solidFill>
                  <a:srgbClr val="000000"/>
                </a:solidFill>
              </a:rPr>
              <a:t>set </a:t>
            </a:r>
            <a:r>
              <a:rPr sz="2800" spc="-5" dirty="0">
                <a:solidFill>
                  <a:srgbClr val="000000"/>
                </a:solidFill>
              </a:rPr>
              <a:t>the column to </a:t>
            </a:r>
            <a:r>
              <a:rPr sz="2800" spc="-5" dirty="0">
                <a:solidFill>
                  <a:srgbClr val="6F2F9F"/>
                </a:solidFill>
              </a:rPr>
              <a:t>null </a:t>
            </a:r>
            <a:r>
              <a:rPr sz="2800" spc="-5" dirty="0">
                <a:solidFill>
                  <a:srgbClr val="000000"/>
                </a:solidFill>
              </a:rPr>
              <a:t>in the update</a:t>
            </a:r>
            <a:r>
              <a:rPr sz="2800" spc="65" dirty="0">
                <a:solidFill>
                  <a:srgbClr val="000000"/>
                </a:solidFill>
              </a:rPr>
              <a:t> </a:t>
            </a:r>
            <a:r>
              <a:rPr sz="2800" spc="-5" dirty="0">
                <a:solidFill>
                  <a:srgbClr val="000000"/>
                </a:solidFill>
              </a:rPr>
              <a:t>statement</a:t>
            </a:r>
            <a:endParaRPr sz="2800" dirty="0"/>
          </a:p>
        </p:txBody>
      </p:sp>
      <p:sp>
        <p:nvSpPr>
          <p:cNvPr id="17" name="object 17"/>
          <p:cNvSpPr txBox="1"/>
          <p:nvPr/>
        </p:nvSpPr>
        <p:spPr>
          <a:xfrm>
            <a:off x="1524000" y="4834871"/>
            <a:ext cx="8901303" cy="7386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sz="2400" spc="-5" dirty="0">
                <a:latin typeface="Trebuchet MS"/>
                <a:cs typeface="Trebuchet MS"/>
              </a:rPr>
              <a:t>But there </a:t>
            </a:r>
            <a:r>
              <a:rPr sz="2400" dirty="0">
                <a:latin typeface="Trebuchet MS"/>
                <a:cs typeface="Trebuchet MS"/>
              </a:rPr>
              <a:t>is </a:t>
            </a:r>
            <a:r>
              <a:rPr sz="2400" spc="-5" dirty="0">
                <a:latin typeface="Trebuchet MS"/>
                <a:cs typeface="Trebuchet MS"/>
              </a:rPr>
              <a:t>nothing in select ……..column</a:t>
            </a:r>
            <a:r>
              <a:rPr sz="2400" spc="45" dirty="0">
                <a:latin typeface="Trebuchet MS"/>
                <a:cs typeface="Trebuchet MS"/>
              </a:rPr>
              <a:t> </a:t>
            </a:r>
            <a:r>
              <a:rPr sz="2400" spc="-5" dirty="0">
                <a:latin typeface="Trebuchet MS"/>
                <a:cs typeface="Trebuchet MS"/>
              </a:rPr>
              <a:t>=null</a:t>
            </a:r>
            <a:endParaRPr sz="2400" dirty="0">
              <a:latin typeface="Trebuchet MS"/>
              <a:cs typeface="Trebuchet MS"/>
            </a:endParaRPr>
          </a:p>
          <a:p>
            <a:pPr marL="12700" algn="ctr">
              <a:lnSpc>
                <a:spcPct val="100000"/>
              </a:lnSpc>
            </a:pPr>
            <a:r>
              <a:rPr sz="2400" spc="-5" dirty="0">
                <a:solidFill>
                  <a:srgbClr val="FF0000"/>
                </a:solidFill>
                <a:latin typeface="Trebuchet MS"/>
                <a:cs typeface="Trebuchet MS"/>
              </a:rPr>
              <a:t>In select we use column is null/ column is not</a:t>
            </a:r>
            <a:r>
              <a:rPr sz="2400" spc="-40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2400" spc="-5" dirty="0">
                <a:solidFill>
                  <a:srgbClr val="FF0000"/>
                </a:solidFill>
                <a:latin typeface="Trebuchet MS"/>
                <a:cs typeface="Trebuchet MS"/>
              </a:rPr>
              <a:t>null</a:t>
            </a:r>
            <a:endParaRPr sz="2400" dirty="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6448044"/>
            <a:ext cx="12192000" cy="410209"/>
          </a:xfrm>
          <a:custGeom>
            <a:avLst/>
            <a:gdLst/>
            <a:ahLst/>
            <a:cxnLst/>
            <a:rect l="l" t="t" r="r" b="b"/>
            <a:pathLst>
              <a:path w="12192000" h="410209">
                <a:moveTo>
                  <a:pt x="0" y="409955"/>
                </a:moveTo>
                <a:lnTo>
                  <a:pt x="12192000" y="409955"/>
                </a:lnTo>
                <a:lnTo>
                  <a:pt x="12192000" y="0"/>
                </a:lnTo>
                <a:lnTo>
                  <a:pt x="0" y="0"/>
                </a:lnTo>
                <a:lnTo>
                  <a:pt x="0" y="409955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21791" y="582168"/>
            <a:ext cx="120395" cy="1188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335530" y="762000"/>
            <a:ext cx="7520940" cy="50657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sldNum" idx="12"/>
          </p:nvPr>
        </p:nvSpPr>
        <p:spPr>
          <a:xfrm>
            <a:off x="11460400" y="6453000"/>
            <a:ext cx="73160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5420">
              <a:lnSpc>
                <a:spcPts val="2835"/>
              </a:lnSpc>
            </a:pPr>
            <a:fld id="{81D60167-4931-47E6-BA6A-407CBD079E47}" type="slidenum">
              <a:rPr sz="2400" b="1" dirty="0"/>
              <a:t>2</a:t>
            </a:fld>
            <a:endParaRPr sz="2400" b="1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12"/>
          <p:cNvSpPr/>
          <p:nvPr/>
        </p:nvSpPr>
        <p:spPr>
          <a:xfrm>
            <a:off x="0" y="6448044"/>
            <a:ext cx="12192000" cy="410209"/>
          </a:xfrm>
          <a:custGeom>
            <a:avLst/>
            <a:gdLst/>
            <a:ahLst/>
            <a:cxnLst/>
            <a:rect l="l" t="t" r="r" b="b"/>
            <a:pathLst>
              <a:path w="12192000" h="410209">
                <a:moveTo>
                  <a:pt x="0" y="409955"/>
                </a:moveTo>
                <a:lnTo>
                  <a:pt x="12192000" y="409955"/>
                </a:lnTo>
                <a:lnTo>
                  <a:pt x="12192000" y="0"/>
                </a:lnTo>
                <a:lnTo>
                  <a:pt x="0" y="0"/>
                </a:lnTo>
                <a:lnTo>
                  <a:pt x="0" y="409955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21791" y="582168"/>
            <a:ext cx="120395" cy="1188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>
            <a:spLocks noGrp="1"/>
          </p:cNvSpPr>
          <p:nvPr>
            <p:ph type="sldNum" idx="12"/>
          </p:nvPr>
        </p:nvSpPr>
        <p:spPr>
          <a:xfrm>
            <a:off x="11460400" y="6453000"/>
            <a:ext cx="73160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835"/>
              </a:lnSpc>
            </a:pPr>
            <a:fld id="{81D60167-4931-47E6-BA6A-407CBD079E47}" type="slidenum">
              <a:rPr sz="2400" b="1" dirty="0"/>
              <a:t>20</a:t>
            </a:fld>
            <a:endParaRPr sz="2400" b="1" dirty="0"/>
          </a:p>
        </p:txBody>
      </p:sp>
      <p:sp>
        <p:nvSpPr>
          <p:cNvPr id="15" name="object 15"/>
          <p:cNvSpPr txBox="1">
            <a:spLocks noGrp="1"/>
          </p:cNvSpPr>
          <p:nvPr>
            <p:ph type="title" idx="4294967295"/>
          </p:nvPr>
        </p:nvSpPr>
        <p:spPr>
          <a:xfrm>
            <a:off x="4114800" y="86356"/>
            <a:ext cx="4648200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5" dirty="0">
                <a:solidFill>
                  <a:srgbClr val="000000"/>
                </a:solidFill>
              </a:rPr>
              <a:t>Using </a:t>
            </a:r>
            <a:r>
              <a:rPr sz="2800" dirty="0">
                <a:solidFill>
                  <a:srgbClr val="000000"/>
                </a:solidFill>
              </a:rPr>
              <a:t>Subquery </a:t>
            </a:r>
            <a:r>
              <a:rPr sz="2800" spc="-5" dirty="0">
                <a:solidFill>
                  <a:srgbClr val="000000"/>
                </a:solidFill>
              </a:rPr>
              <a:t>in</a:t>
            </a:r>
            <a:r>
              <a:rPr sz="2800" spc="-75" dirty="0">
                <a:solidFill>
                  <a:srgbClr val="000000"/>
                </a:solidFill>
              </a:rPr>
              <a:t> </a:t>
            </a:r>
            <a:r>
              <a:rPr sz="2800" spc="-5" dirty="0">
                <a:solidFill>
                  <a:srgbClr val="000000"/>
                </a:solidFill>
              </a:rPr>
              <a:t>Update</a:t>
            </a:r>
            <a:endParaRPr sz="2800" dirty="0"/>
          </a:p>
        </p:txBody>
      </p:sp>
      <p:sp>
        <p:nvSpPr>
          <p:cNvPr id="16" name="object 16"/>
          <p:cNvSpPr/>
          <p:nvPr/>
        </p:nvSpPr>
        <p:spPr>
          <a:xfrm>
            <a:off x="501396" y="803319"/>
            <a:ext cx="11189207" cy="213214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42186" y="3076726"/>
            <a:ext cx="10808207" cy="355581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12"/>
          <p:cNvSpPr/>
          <p:nvPr/>
        </p:nvSpPr>
        <p:spPr>
          <a:xfrm>
            <a:off x="0" y="6448044"/>
            <a:ext cx="12192000" cy="410209"/>
          </a:xfrm>
          <a:custGeom>
            <a:avLst/>
            <a:gdLst/>
            <a:ahLst/>
            <a:cxnLst/>
            <a:rect l="l" t="t" r="r" b="b"/>
            <a:pathLst>
              <a:path w="12192000" h="410209">
                <a:moveTo>
                  <a:pt x="0" y="409955"/>
                </a:moveTo>
                <a:lnTo>
                  <a:pt x="12192000" y="409955"/>
                </a:lnTo>
                <a:lnTo>
                  <a:pt x="12192000" y="0"/>
                </a:lnTo>
                <a:lnTo>
                  <a:pt x="0" y="0"/>
                </a:lnTo>
                <a:lnTo>
                  <a:pt x="0" y="409955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21791" y="582168"/>
            <a:ext cx="120395" cy="1188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>
            <a:spLocks noGrp="1"/>
          </p:cNvSpPr>
          <p:nvPr>
            <p:ph type="sldNum" idx="12"/>
          </p:nvPr>
        </p:nvSpPr>
        <p:spPr>
          <a:xfrm>
            <a:off x="11460400" y="6453000"/>
            <a:ext cx="73160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835"/>
              </a:lnSpc>
            </a:pPr>
            <a:fld id="{81D60167-4931-47E6-BA6A-407CBD079E47}" type="slidenum">
              <a:rPr sz="2400" b="1" dirty="0"/>
              <a:t>21</a:t>
            </a:fld>
            <a:endParaRPr sz="2400" b="1" dirty="0"/>
          </a:p>
        </p:txBody>
      </p:sp>
      <p:sp>
        <p:nvSpPr>
          <p:cNvPr id="15" name="object 15"/>
          <p:cNvSpPr txBox="1">
            <a:spLocks noGrp="1"/>
          </p:cNvSpPr>
          <p:nvPr>
            <p:ph type="title" idx="4294967295"/>
          </p:nvPr>
        </p:nvSpPr>
        <p:spPr>
          <a:xfrm>
            <a:off x="4114800" y="774728"/>
            <a:ext cx="4267200" cy="4001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spc="-5" dirty="0">
                <a:solidFill>
                  <a:srgbClr val="000000"/>
                </a:solidFill>
              </a:rPr>
              <a:t>Using </a:t>
            </a:r>
            <a:r>
              <a:rPr sz="2600" dirty="0">
                <a:solidFill>
                  <a:srgbClr val="000000"/>
                </a:solidFill>
              </a:rPr>
              <a:t>Subquery </a:t>
            </a:r>
            <a:r>
              <a:rPr sz="2600" spc="-5" dirty="0">
                <a:solidFill>
                  <a:srgbClr val="000000"/>
                </a:solidFill>
              </a:rPr>
              <a:t>in</a:t>
            </a:r>
            <a:r>
              <a:rPr sz="2600" spc="-75" dirty="0">
                <a:solidFill>
                  <a:srgbClr val="000000"/>
                </a:solidFill>
              </a:rPr>
              <a:t> </a:t>
            </a:r>
            <a:r>
              <a:rPr sz="2600" spc="-5" dirty="0">
                <a:solidFill>
                  <a:srgbClr val="000000"/>
                </a:solidFill>
              </a:rPr>
              <a:t>Update</a:t>
            </a:r>
            <a:endParaRPr sz="2600" dirty="0"/>
          </a:p>
        </p:txBody>
      </p:sp>
      <p:sp>
        <p:nvSpPr>
          <p:cNvPr id="16" name="object 16"/>
          <p:cNvSpPr/>
          <p:nvPr/>
        </p:nvSpPr>
        <p:spPr>
          <a:xfrm>
            <a:off x="502158" y="2412526"/>
            <a:ext cx="11187684" cy="385267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1597660" y="1347050"/>
            <a:ext cx="8996680" cy="7386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latin typeface="Trebuchet MS"/>
                <a:cs typeface="Trebuchet MS"/>
              </a:rPr>
              <a:t>make the </a:t>
            </a:r>
            <a:r>
              <a:rPr sz="2400" dirty="0">
                <a:latin typeface="Trebuchet MS"/>
                <a:cs typeface="Trebuchet MS"/>
              </a:rPr>
              <a:t>salary </a:t>
            </a:r>
            <a:r>
              <a:rPr sz="2400" spc="-5" dirty="0">
                <a:latin typeface="Trebuchet MS"/>
                <a:cs typeface="Trebuchet MS"/>
              </a:rPr>
              <a:t>and department id for employee </a:t>
            </a:r>
            <a:r>
              <a:rPr sz="2400" dirty="0">
                <a:latin typeface="Trebuchet MS"/>
                <a:cs typeface="Trebuchet MS"/>
              </a:rPr>
              <a:t>105 like </a:t>
            </a:r>
            <a:r>
              <a:rPr sz="2400" spc="-5" dirty="0">
                <a:latin typeface="Trebuchet MS"/>
                <a:cs typeface="Trebuchet MS"/>
              </a:rPr>
              <a:t>the </a:t>
            </a:r>
            <a:r>
              <a:rPr sz="2400" dirty="0">
                <a:latin typeface="Trebuchet MS"/>
                <a:cs typeface="Trebuchet MS"/>
              </a:rPr>
              <a:t>salary </a:t>
            </a:r>
            <a:r>
              <a:rPr sz="2400" spc="-5" dirty="0">
                <a:latin typeface="Trebuchet MS"/>
                <a:cs typeface="Trebuchet MS"/>
              </a:rPr>
              <a:t>and department</a:t>
            </a:r>
            <a:r>
              <a:rPr sz="2400" spc="35" dirty="0">
                <a:latin typeface="Trebuchet MS"/>
                <a:cs typeface="Trebuchet MS"/>
              </a:rPr>
              <a:t> </a:t>
            </a:r>
            <a:r>
              <a:rPr sz="2400" spc="-5" dirty="0">
                <a:latin typeface="Trebuchet MS"/>
                <a:cs typeface="Trebuchet MS"/>
              </a:rPr>
              <a:t>id</a:t>
            </a:r>
            <a:r>
              <a:rPr lang="en-US" sz="2400" spc="-5" dirty="0">
                <a:latin typeface="Trebuchet MS"/>
                <a:cs typeface="Trebuchet MS"/>
              </a:rPr>
              <a:t> </a:t>
            </a:r>
            <a:r>
              <a:rPr sz="2400" spc="-10" dirty="0">
                <a:latin typeface="Trebuchet MS"/>
                <a:cs typeface="Trebuchet MS"/>
              </a:rPr>
              <a:t>for</a:t>
            </a:r>
            <a:r>
              <a:rPr sz="2400" spc="10" dirty="0">
                <a:latin typeface="Trebuchet MS"/>
                <a:cs typeface="Trebuchet MS"/>
              </a:rPr>
              <a:t> </a:t>
            </a:r>
            <a:r>
              <a:rPr sz="2400" spc="-5" dirty="0">
                <a:latin typeface="Trebuchet MS"/>
                <a:cs typeface="Trebuchet MS"/>
              </a:rPr>
              <a:t>employee 108	</a:t>
            </a:r>
            <a:endParaRPr sz="2400" dirty="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12"/>
          <p:cNvSpPr/>
          <p:nvPr/>
        </p:nvSpPr>
        <p:spPr>
          <a:xfrm>
            <a:off x="0" y="6448044"/>
            <a:ext cx="12192000" cy="410209"/>
          </a:xfrm>
          <a:custGeom>
            <a:avLst/>
            <a:gdLst/>
            <a:ahLst/>
            <a:cxnLst/>
            <a:rect l="l" t="t" r="r" b="b"/>
            <a:pathLst>
              <a:path w="12192000" h="410209">
                <a:moveTo>
                  <a:pt x="0" y="409955"/>
                </a:moveTo>
                <a:lnTo>
                  <a:pt x="12192000" y="409955"/>
                </a:lnTo>
                <a:lnTo>
                  <a:pt x="12192000" y="0"/>
                </a:lnTo>
                <a:lnTo>
                  <a:pt x="0" y="0"/>
                </a:lnTo>
                <a:lnTo>
                  <a:pt x="0" y="409955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21791" y="582168"/>
            <a:ext cx="120395" cy="1188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>
            <a:spLocks noGrp="1"/>
          </p:cNvSpPr>
          <p:nvPr>
            <p:ph type="sldNum" idx="12"/>
          </p:nvPr>
        </p:nvSpPr>
        <p:spPr>
          <a:xfrm>
            <a:off x="11460400" y="6453000"/>
            <a:ext cx="73160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835"/>
              </a:lnSpc>
            </a:pPr>
            <a:fld id="{81D60167-4931-47E6-BA6A-407CBD079E47}" type="slidenum">
              <a:rPr sz="2400" b="1" dirty="0"/>
              <a:t>22</a:t>
            </a:fld>
            <a:endParaRPr sz="2400" b="1" dirty="0"/>
          </a:p>
        </p:txBody>
      </p:sp>
      <p:sp>
        <p:nvSpPr>
          <p:cNvPr id="15" name="object 15"/>
          <p:cNvSpPr txBox="1">
            <a:spLocks noGrp="1"/>
          </p:cNvSpPr>
          <p:nvPr>
            <p:ph type="title" idx="4294967295"/>
          </p:nvPr>
        </p:nvSpPr>
        <p:spPr>
          <a:xfrm>
            <a:off x="3733800" y="873658"/>
            <a:ext cx="5257800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5" dirty="0">
                <a:solidFill>
                  <a:srgbClr val="000000"/>
                </a:solidFill>
              </a:rPr>
              <a:t>Update based on another</a:t>
            </a:r>
            <a:r>
              <a:rPr sz="2800" spc="-65" dirty="0">
                <a:solidFill>
                  <a:srgbClr val="000000"/>
                </a:solidFill>
              </a:rPr>
              <a:t> </a:t>
            </a:r>
            <a:r>
              <a:rPr sz="2800" spc="-5" dirty="0">
                <a:solidFill>
                  <a:srgbClr val="000000"/>
                </a:solidFill>
              </a:rPr>
              <a:t>table</a:t>
            </a:r>
            <a:endParaRPr sz="2800" dirty="0"/>
          </a:p>
        </p:txBody>
      </p:sp>
      <p:sp>
        <p:nvSpPr>
          <p:cNvPr id="16" name="object 16"/>
          <p:cNvSpPr/>
          <p:nvPr/>
        </p:nvSpPr>
        <p:spPr>
          <a:xfrm>
            <a:off x="925219" y="3543728"/>
            <a:ext cx="10240137" cy="142479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1390831" y="1508394"/>
            <a:ext cx="9841129" cy="3385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latin typeface="Trebuchet MS"/>
                <a:cs typeface="Trebuchet MS"/>
              </a:rPr>
              <a:t>Make all the </a:t>
            </a:r>
            <a:r>
              <a:rPr sz="2200" dirty="0">
                <a:latin typeface="Trebuchet MS"/>
                <a:cs typeface="Trebuchet MS"/>
              </a:rPr>
              <a:t>salaries </a:t>
            </a:r>
            <a:r>
              <a:rPr sz="2200" spc="-5" dirty="0">
                <a:latin typeface="Trebuchet MS"/>
                <a:cs typeface="Trebuchet MS"/>
              </a:rPr>
              <a:t>in table copy_emp </a:t>
            </a:r>
            <a:r>
              <a:rPr sz="2200" dirty="0">
                <a:latin typeface="Trebuchet MS"/>
                <a:cs typeface="Trebuchet MS"/>
              </a:rPr>
              <a:t>like </a:t>
            </a:r>
            <a:r>
              <a:rPr sz="2200" spc="-5" dirty="0">
                <a:latin typeface="Trebuchet MS"/>
                <a:cs typeface="Trebuchet MS"/>
              </a:rPr>
              <a:t>the </a:t>
            </a:r>
            <a:r>
              <a:rPr sz="2200" dirty="0">
                <a:latin typeface="Trebuchet MS"/>
                <a:cs typeface="Trebuchet MS"/>
              </a:rPr>
              <a:t>salaries </a:t>
            </a:r>
            <a:r>
              <a:rPr sz="2200" spc="-5" dirty="0">
                <a:latin typeface="Trebuchet MS"/>
                <a:cs typeface="Trebuchet MS"/>
              </a:rPr>
              <a:t>in table</a:t>
            </a:r>
            <a:r>
              <a:rPr sz="2200" spc="-35" dirty="0">
                <a:latin typeface="Trebuchet MS"/>
                <a:cs typeface="Trebuchet MS"/>
              </a:rPr>
              <a:t> </a:t>
            </a:r>
            <a:r>
              <a:rPr sz="2200" spc="-5" dirty="0">
                <a:latin typeface="Trebuchet MS"/>
                <a:cs typeface="Trebuchet MS"/>
              </a:rPr>
              <a:t>employees</a:t>
            </a:r>
            <a:endParaRPr sz="2200" dirty="0">
              <a:latin typeface="Trebuchet MS"/>
              <a:cs typeface="Trebuchet MS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895093" y="5119842"/>
            <a:ext cx="10361676" cy="127546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58668" y="3365827"/>
            <a:ext cx="627380" cy="627380"/>
          </a:xfrm>
          <a:custGeom>
            <a:avLst/>
            <a:gdLst/>
            <a:ahLst/>
            <a:cxnLst/>
            <a:rect l="l" t="t" r="r" b="b"/>
            <a:pathLst>
              <a:path w="627379" h="627380">
                <a:moveTo>
                  <a:pt x="152019" y="0"/>
                </a:moveTo>
                <a:lnTo>
                  <a:pt x="0" y="152019"/>
                </a:lnTo>
                <a:lnTo>
                  <a:pt x="161544" y="313563"/>
                </a:lnTo>
                <a:lnTo>
                  <a:pt x="0" y="475107"/>
                </a:lnTo>
                <a:lnTo>
                  <a:pt x="152019" y="627126"/>
                </a:lnTo>
                <a:lnTo>
                  <a:pt x="313563" y="465582"/>
                </a:lnTo>
                <a:lnTo>
                  <a:pt x="617601" y="465582"/>
                </a:lnTo>
                <a:lnTo>
                  <a:pt x="465582" y="313563"/>
                </a:lnTo>
                <a:lnTo>
                  <a:pt x="617601" y="161544"/>
                </a:lnTo>
                <a:lnTo>
                  <a:pt x="313563" y="161544"/>
                </a:lnTo>
                <a:lnTo>
                  <a:pt x="152019" y="0"/>
                </a:lnTo>
                <a:close/>
              </a:path>
              <a:path w="627379" h="627380">
                <a:moveTo>
                  <a:pt x="617601" y="465582"/>
                </a:moveTo>
                <a:lnTo>
                  <a:pt x="313563" y="465582"/>
                </a:lnTo>
                <a:lnTo>
                  <a:pt x="475107" y="627126"/>
                </a:lnTo>
                <a:lnTo>
                  <a:pt x="627126" y="475107"/>
                </a:lnTo>
                <a:lnTo>
                  <a:pt x="617601" y="465582"/>
                </a:lnTo>
                <a:close/>
              </a:path>
              <a:path w="627379" h="627380">
                <a:moveTo>
                  <a:pt x="475107" y="0"/>
                </a:moveTo>
                <a:lnTo>
                  <a:pt x="313563" y="161544"/>
                </a:lnTo>
                <a:lnTo>
                  <a:pt x="617601" y="161544"/>
                </a:lnTo>
                <a:lnTo>
                  <a:pt x="627126" y="152019"/>
                </a:lnTo>
                <a:lnTo>
                  <a:pt x="475107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58668" y="3365827"/>
            <a:ext cx="627380" cy="627380"/>
          </a:xfrm>
          <a:custGeom>
            <a:avLst/>
            <a:gdLst/>
            <a:ahLst/>
            <a:cxnLst/>
            <a:rect l="l" t="t" r="r" b="b"/>
            <a:pathLst>
              <a:path w="627379" h="627380">
                <a:moveTo>
                  <a:pt x="0" y="152019"/>
                </a:moveTo>
                <a:lnTo>
                  <a:pt x="152019" y="0"/>
                </a:lnTo>
                <a:lnTo>
                  <a:pt x="313563" y="161544"/>
                </a:lnTo>
                <a:lnTo>
                  <a:pt x="475107" y="0"/>
                </a:lnTo>
                <a:lnTo>
                  <a:pt x="627126" y="152019"/>
                </a:lnTo>
                <a:lnTo>
                  <a:pt x="465582" y="313563"/>
                </a:lnTo>
                <a:lnTo>
                  <a:pt x="627126" y="475107"/>
                </a:lnTo>
                <a:lnTo>
                  <a:pt x="475107" y="627126"/>
                </a:lnTo>
                <a:lnTo>
                  <a:pt x="313563" y="465582"/>
                </a:lnTo>
                <a:lnTo>
                  <a:pt x="152019" y="627126"/>
                </a:lnTo>
                <a:lnTo>
                  <a:pt x="0" y="475107"/>
                </a:lnTo>
                <a:lnTo>
                  <a:pt x="161544" y="313563"/>
                </a:lnTo>
                <a:lnTo>
                  <a:pt x="0" y="152019"/>
                </a:lnTo>
                <a:close/>
              </a:path>
            </a:pathLst>
          </a:custGeom>
          <a:ln w="1981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0924162" y="4972267"/>
            <a:ext cx="745490" cy="520065"/>
          </a:xfrm>
          <a:custGeom>
            <a:avLst/>
            <a:gdLst/>
            <a:ahLst/>
            <a:cxnLst/>
            <a:rect l="l" t="t" r="r" b="b"/>
            <a:pathLst>
              <a:path w="745489" h="520064">
                <a:moveTo>
                  <a:pt x="372618" y="0"/>
                </a:moveTo>
                <a:lnTo>
                  <a:pt x="317566" y="2817"/>
                </a:lnTo>
                <a:lnTo>
                  <a:pt x="265019" y="11001"/>
                </a:lnTo>
                <a:lnTo>
                  <a:pt x="215553" y="24149"/>
                </a:lnTo>
                <a:lnTo>
                  <a:pt x="169746" y="41861"/>
                </a:lnTo>
                <a:lnTo>
                  <a:pt x="128174" y="63733"/>
                </a:lnTo>
                <a:lnTo>
                  <a:pt x="91414" y="89365"/>
                </a:lnTo>
                <a:lnTo>
                  <a:pt x="60043" y="118353"/>
                </a:lnTo>
                <a:lnTo>
                  <a:pt x="34640" y="150297"/>
                </a:lnTo>
                <a:lnTo>
                  <a:pt x="15780" y="184795"/>
                </a:lnTo>
                <a:lnTo>
                  <a:pt x="4041" y="221443"/>
                </a:lnTo>
                <a:lnTo>
                  <a:pt x="0" y="259842"/>
                </a:lnTo>
                <a:lnTo>
                  <a:pt x="4041" y="298240"/>
                </a:lnTo>
                <a:lnTo>
                  <a:pt x="15780" y="334888"/>
                </a:lnTo>
                <a:lnTo>
                  <a:pt x="34640" y="369386"/>
                </a:lnTo>
                <a:lnTo>
                  <a:pt x="60043" y="401330"/>
                </a:lnTo>
                <a:lnTo>
                  <a:pt x="91414" y="430318"/>
                </a:lnTo>
                <a:lnTo>
                  <a:pt x="128174" y="455950"/>
                </a:lnTo>
                <a:lnTo>
                  <a:pt x="169746" y="477822"/>
                </a:lnTo>
                <a:lnTo>
                  <a:pt x="215553" y="495534"/>
                </a:lnTo>
                <a:lnTo>
                  <a:pt x="265019" y="508682"/>
                </a:lnTo>
                <a:lnTo>
                  <a:pt x="317566" y="516866"/>
                </a:lnTo>
                <a:lnTo>
                  <a:pt x="372618" y="519684"/>
                </a:lnTo>
                <a:lnTo>
                  <a:pt x="427669" y="516866"/>
                </a:lnTo>
                <a:lnTo>
                  <a:pt x="480216" y="508682"/>
                </a:lnTo>
                <a:lnTo>
                  <a:pt x="529682" y="495534"/>
                </a:lnTo>
                <a:lnTo>
                  <a:pt x="575489" y="477822"/>
                </a:lnTo>
                <a:lnTo>
                  <a:pt x="617061" y="455950"/>
                </a:lnTo>
                <a:lnTo>
                  <a:pt x="653821" y="430318"/>
                </a:lnTo>
                <a:lnTo>
                  <a:pt x="685192" y="401330"/>
                </a:lnTo>
                <a:lnTo>
                  <a:pt x="710595" y="369386"/>
                </a:lnTo>
                <a:lnTo>
                  <a:pt x="729455" y="334888"/>
                </a:lnTo>
                <a:lnTo>
                  <a:pt x="741194" y="298240"/>
                </a:lnTo>
                <a:lnTo>
                  <a:pt x="745236" y="259842"/>
                </a:lnTo>
                <a:lnTo>
                  <a:pt x="741194" y="221443"/>
                </a:lnTo>
                <a:lnTo>
                  <a:pt x="729455" y="184795"/>
                </a:lnTo>
                <a:lnTo>
                  <a:pt x="710595" y="150297"/>
                </a:lnTo>
                <a:lnTo>
                  <a:pt x="685192" y="118353"/>
                </a:lnTo>
                <a:lnTo>
                  <a:pt x="653821" y="89365"/>
                </a:lnTo>
                <a:lnTo>
                  <a:pt x="617061" y="63733"/>
                </a:lnTo>
                <a:lnTo>
                  <a:pt x="575489" y="41861"/>
                </a:lnTo>
                <a:lnTo>
                  <a:pt x="529682" y="24149"/>
                </a:lnTo>
                <a:lnTo>
                  <a:pt x="480216" y="11001"/>
                </a:lnTo>
                <a:lnTo>
                  <a:pt x="427669" y="2817"/>
                </a:lnTo>
                <a:lnTo>
                  <a:pt x="372618" y="0"/>
                </a:lnTo>
                <a:close/>
              </a:path>
            </a:pathLst>
          </a:custGeom>
          <a:solidFill>
            <a:srgbClr val="5FCAE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1138538" y="5127333"/>
            <a:ext cx="316865" cy="54610"/>
          </a:xfrm>
          <a:custGeom>
            <a:avLst/>
            <a:gdLst/>
            <a:ahLst/>
            <a:cxnLst/>
            <a:rect l="l" t="t" r="r" b="b"/>
            <a:pathLst>
              <a:path w="316864" h="54610">
                <a:moveTo>
                  <a:pt x="38862" y="0"/>
                </a:moveTo>
                <a:lnTo>
                  <a:pt x="23735" y="2119"/>
                </a:lnTo>
                <a:lnTo>
                  <a:pt x="11382" y="7905"/>
                </a:lnTo>
                <a:lnTo>
                  <a:pt x="3053" y="16502"/>
                </a:lnTo>
                <a:lnTo>
                  <a:pt x="0" y="27050"/>
                </a:lnTo>
                <a:lnTo>
                  <a:pt x="3053" y="37599"/>
                </a:lnTo>
                <a:lnTo>
                  <a:pt x="11382" y="46196"/>
                </a:lnTo>
                <a:lnTo>
                  <a:pt x="23735" y="51982"/>
                </a:lnTo>
                <a:lnTo>
                  <a:pt x="38862" y="54101"/>
                </a:lnTo>
                <a:lnTo>
                  <a:pt x="53988" y="51982"/>
                </a:lnTo>
                <a:lnTo>
                  <a:pt x="66341" y="46196"/>
                </a:lnTo>
                <a:lnTo>
                  <a:pt x="74670" y="37599"/>
                </a:lnTo>
                <a:lnTo>
                  <a:pt x="77724" y="27050"/>
                </a:lnTo>
                <a:lnTo>
                  <a:pt x="74670" y="16502"/>
                </a:lnTo>
                <a:lnTo>
                  <a:pt x="66341" y="7905"/>
                </a:lnTo>
                <a:lnTo>
                  <a:pt x="53988" y="2119"/>
                </a:lnTo>
                <a:lnTo>
                  <a:pt x="38862" y="0"/>
                </a:lnTo>
                <a:close/>
              </a:path>
              <a:path w="316864" h="54610">
                <a:moveTo>
                  <a:pt x="277622" y="0"/>
                </a:moveTo>
                <a:lnTo>
                  <a:pt x="262495" y="2119"/>
                </a:lnTo>
                <a:lnTo>
                  <a:pt x="250142" y="7905"/>
                </a:lnTo>
                <a:lnTo>
                  <a:pt x="241813" y="16502"/>
                </a:lnTo>
                <a:lnTo>
                  <a:pt x="238760" y="27050"/>
                </a:lnTo>
                <a:lnTo>
                  <a:pt x="241813" y="37599"/>
                </a:lnTo>
                <a:lnTo>
                  <a:pt x="250142" y="46196"/>
                </a:lnTo>
                <a:lnTo>
                  <a:pt x="262495" y="51982"/>
                </a:lnTo>
                <a:lnTo>
                  <a:pt x="277622" y="54101"/>
                </a:lnTo>
                <a:lnTo>
                  <a:pt x="292748" y="51982"/>
                </a:lnTo>
                <a:lnTo>
                  <a:pt x="305101" y="46196"/>
                </a:lnTo>
                <a:lnTo>
                  <a:pt x="313430" y="37599"/>
                </a:lnTo>
                <a:lnTo>
                  <a:pt x="316484" y="27050"/>
                </a:lnTo>
                <a:lnTo>
                  <a:pt x="313430" y="16502"/>
                </a:lnTo>
                <a:lnTo>
                  <a:pt x="305101" y="7905"/>
                </a:lnTo>
                <a:lnTo>
                  <a:pt x="292748" y="2119"/>
                </a:lnTo>
                <a:lnTo>
                  <a:pt x="277622" y="0"/>
                </a:lnTo>
                <a:close/>
              </a:path>
            </a:pathLst>
          </a:custGeom>
          <a:solidFill>
            <a:srgbClr val="4BA2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1138538" y="5127333"/>
            <a:ext cx="78105" cy="54610"/>
          </a:xfrm>
          <a:custGeom>
            <a:avLst/>
            <a:gdLst/>
            <a:ahLst/>
            <a:cxnLst/>
            <a:rect l="l" t="t" r="r" b="b"/>
            <a:pathLst>
              <a:path w="78105" h="54610">
                <a:moveTo>
                  <a:pt x="0" y="27050"/>
                </a:moveTo>
                <a:lnTo>
                  <a:pt x="3053" y="16502"/>
                </a:lnTo>
                <a:lnTo>
                  <a:pt x="11382" y="7905"/>
                </a:lnTo>
                <a:lnTo>
                  <a:pt x="23735" y="2119"/>
                </a:lnTo>
                <a:lnTo>
                  <a:pt x="38862" y="0"/>
                </a:lnTo>
                <a:lnTo>
                  <a:pt x="53988" y="2119"/>
                </a:lnTo>
                <a:lnTo>
                  <a:pt x="66341" y="7905"/>
                </a:lnTo>
                <a:lnTo>
                  <a:pt x="74670" y="16502"/>
                </a:lnTo>
                <a:lnTo>
                  <a:pt x="77724" y="27050"/>
                </a:lnTo>
                <a:lnTo>
                  <a:pt x="74670" y="37599"/>
                </a:lnTo>
                <a:lnTo>
                  <a:pt x="66341" y="46196"/>
                </a:lnTo>
                <a:lnTo>
                  <a:pt x="53988" y="51982"/>
                </a:lnTo>
                <a:lnTo>
                  <a:pt x="38862" y="54101"/>
                </a:lnTo>
                <a:lnTo>
                  <a:pt x="23735" y="51982"/>
                </a:lnTo>
                <a:lnTo>
                  <a:pt x="11382" y="46196"/>
                </a:lnTo>
                <a:lnTo>
                  <a:pt x="3053" y="37599"/>
                </a:lnTo>
                <a:lnTo>
                  <a:pt x="0" y="27050"/>
                </a:lnTo>
                <a:close/>
              </a:path>
            </a:pathLst>
          </a:custGeom>
          <a:ln w="19812">
            <a:solidFill>
              <a:srgbClr val="4494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1377297" y="5127333"/>
            <a:ext cx="78105" cy="54610"/>
          </a:xfrm>
          <a:custGeom>
            <a:avLst/>
            <a:gdLst/>
            <a:ahLst/>
            <a:cxnLst/>
            <a:rect l="l" t="t" r="r" b="b"/>
            <a:pathLst>
              <a:path w="78104" h="54610">
                <a:moveTo>
                  <a:pt x="0" y="27050"/>
                </a:moveTo>
                <a:lnTo>
                  <a:pt x="3053" y="16502"/>
                </a:lnTo>
                <a:lnTo>
                  <a:pt x="11382" y="7905"/>
                </a:lnTo>
                <a:lnTo>
                  <a:pt x="23735" y="2119"/>
                </a:lnTo>
                <a:lnTo>
                  <a:pt x="38862" y="0"/>
                </a:lnTo>
                <a:lnTo>
                  <a:pt x="53988" y="2119"/>
                </a:lnTo>
                <a:lnTo>
                  <a:pt x="66341" y="7905"/>
                </a:lnTo>
                <a:lnTo>
                  <a:pt x="74670" y="16502"/>
                </a:lnTo>
                <a:lnTo>
                  <a:pt x="77724" y="27050"/>
                </a:lnTo>
                <a:lnTo>
                  <a:pt x="74670" y="37599"/>
                </a:lnTo>
                <a:lnTo>
                  <a:pt x="66341" y="46196"/>
                </a:lnTo>
                <a:lnTo>
                  <a:pt x="53988" y="51982"/>
                </a:lnTo>
                <a:lnTo>
                  <a:pt x="38862" y="54101"/>
                </a:lnTo>
                <a:lnTo>
                  <a:pt x="23735" y="51982"/>
                </a:lnTo>
                <a:lnTo>
                  <a:pt x="11382" y="46196"/>
                </a:lnTo>
                <a:lnTo>
                  <a:pt x="3053" y="37599"/>
                </a:lnTo>
                <a:lnTo>
                  <a:pt x="0" y="27050"/>
                </a:lnTo>
                <a:close/>
              </a:path>
            </a:pathLst>
          </a:custGeom>
          <a:ln w="19812">
            <a:solidFill>
              <a:srgbClr val="4494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1094850" y="5345393"/>
            <a:ext cx="403860" cy="48260"/>
          </a:xfrm>
          <a:custGeom>
            <a:avLst/>
            <a:gdLst/>
            <a:ahLst/>
            <a:cxnLst/>
            <a:rect l="l" t="t" r="r" b="b"/>
            <a:pathLst>
              <a:path w="403860" h="48260">
                <a:moveTo>
                  <a:pt x="0" y="0"/>
                </a:moveTo>
                <a:lnTo>
                  <a:pt x="44868" y="19115"/>
                </a:lnTo>
                <a:lnTo>
                  <a:pt x="89727" y="33452"/>
                </a:lnTo>
                <a:lnTo>
                  <a:pt x="134577" y="43010"/>
                </a:lnTo>
                <a:lnTo>
                  <a:pt x="179418" y="47789"/>
                </a:lnTo>
                <a:lnTo>
                  <a:pt x="224249" y="47789"/>
                </a:lnTo>
                <a:lnTo>
                  <a:pt x="269070" y="43010"/>
                </a:lnTo>
                <a:lnTo>
                  <a:pt x="313882" y="33452"/>
                </a:lnTo>
                <a:lnTo>
                  <a:pt x="358685" y="19115"/>
                </a:lnTo>
                <a:lnTo>
                  <a:pt x="403478" y="0"/>
                </a:lnTo>
              </a:path>
            </a:pathLst>
          </a:custGeom>
          <a:ln w="19812">
            <a:solidFill>
              <a:srgbClr val="4494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0924162" y="4972267"/>
            <a:ext cx="745490" cy="520065"/>
          </a:xfrm>
          <a:custGeom>
            <a:avLst/>
            <a:gdLst/>
            <a:ahLst/>
            <a:cxnLst/>
            <a:rect l="l" t="t" r="r" b="b"/>
            <a:pathLst>
              <a:path w="745489" h="520064">
                <a:moveTo>
                  <a:pt x="0" y="259842"/>
                </a:moveTo>
                <a:lnTo>
                  <a:pt x="4041" y="221443"/>
                </a:lnTo>
                <a:lnTo>
                  <a:pt x="15780" y="184795"/>
                </a:lnTo>
                <a:lnTo>
                  <a:pt x="34640" y="150297"/>
                </a:lnTo>
                <a:lnTo>
                  <a:pt x="60043" y="118353"/>
                </a:lnTo>
                <a:lnTo>
                  <a:pt x="91414" y="89365"/>
                </a:lnTo>
                <a:lnTo>
                  <a:pt x="128174" y="63733"/>
                </a:lnTo>
                <a:lnTo>
                  <a:pt x="169746" y="41861"/>
                </a:lnTo>
                <a:lnTo>
                  <a:pt x="215553" y="24149"/>
                </a:lnTo>
                <a:lnTo>
                  <a:pt x="265019" y="11001"/>
                </a:lnTo>
                <a:lnTo>
                  <a:pt x="317566" y="2817"/>
                </a:lnTo>
                <a:lnTo>
                  <a:pt x="372618" y="0"/>
                </a:lnTo>
                <a:lnTo>
                  <a:pt x="427669" y="2817"/>
                </a:lnTo>
                <a:lnTo>
                  <a:pt x="480216" y="11001"/>
                </a:lnTo>
                <a:lnTo>
                  <a:pt x="529682" y="24149"/>
                </a:lnTo>
                <a:lnTo>
                  <a:pt x="575489" y="41861"/>
                </a:lnTo>
                <a:lnTo>
                  <a:pt x="617061" y="63733"/>
                </a:lnTo>
                <a:lnTo>
                  <a:pt x="653821" y="89365"/>
                </a:lnTo>
                <a:lnTo>
                  <a:pt x="685192" y="118353"/>
                </a:lnTo>
                <a:lnTo>
                  <a:pt x="710595" y="150297"/>
                </a:lnTo>
                <a:lnTo>
                  <a:pt x="729455" y="184795"/>
                </a:lnTo>
                <a:lnTo>
                  <a:pt x="741194" y="221443"/>
                </a:lnTo>
                <a:lnTo>
                  <a:pt x="745236" y="259842"/>
                </a:lnTo>
                <a:lnTo>
                  <a:pt x="741194" y="298240"/>
                </a:lnTo>
                <a:lnTo>
                  <a:pt x="729455" y="334888"/>
                </a:lnTo>
                <a:lnTo>
                  <a:pt x="710595" y="369386"/>
                </a:lnTo>
                <a:lnTo>
                  <a:pt x="685192" y="401330"/>
                </a:lnTo>
                <a:lnTo>
                  <a:pt x="653821" y="430318"/>
                </a:lnTo>
                <a:lnTo>
                  <a:pt x="617061" y="455950"/>
                </a:lnTo>
                <a:lnTo>
                  <a:pt x="575489" y="477822"/>
                </a:lnTo>
                <a:lnTo>
                  <a:pt x="529682" y="495534"/>
                </a:lnTo>
                <a:lnTo>
                  <a:pt x="480216" y="508682"/>
                </a:lnTo>
                <a:lnTo>
                  <a:pt x="427669" y="516866"/>
                </a:lnTo>
                <a:lnTo>
                  <a:pt x="372618" y="519684"/>
                </a:lnTo>
                <a:lnTo>
                  <a:pt x="317566" y="516866"/>
                </a:lnTo>
                <a:lnTo>
                  <a:pt x="265019" y="508682"/>
                </a:lnTo>
                <a:lnTo>
                  <a:pt x="215553" y="495534"/>
                </a:lnTo>
                <a:lnTo>
                  <a:pt x="169746" y="477822"/>
                </a:lnTo>
                <a:lnTo>
                  <a:pt x="128174" y="455950"/>
                </a:lnTo>
                <a:lnTo>
                  <a:pt x="91414" y="430318"/>
                </a:lnTo>
                <a:lnTo>
                  <a:pt x="60043" y="401330"/>
                </a:lnTo>
                <a:lnTo>
                  <a:pt x="34640" y="369386"/>
                </a:lnTo>
                <a:lnTo>
                  <a:pt x="15780" y="334888"/>
                </a:lnTo>
                <a:lnTo>
                  <a:pt x="4041" y="298240"/>
                </a:lnTo>
                <a:lnTo>
                  <a:pt x="0" y="259842"/>
                </a:lnTo>
                <a:close/>
              </a:path>
            </a:pathLst>
          </a:custGeom>
          <a:ln w="19812">
            <a:solidFill>
              <a:srgbClr val="4494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1332280" y="2002200"/>
            <a:ext cx="9527439" cy="1515158"/>
          </a:xfrm>
          <a:prstGeom prst="rect">
            <a:avLst/>
          </a:prstGeom>
          <a:ln w="9144">
            <a:solidFill>
              <a:srgbClr val="FF0000"/>
            </a:solidFill>
          </a:ln>
        </p:spPr>
        <p:txBody>
          <a:bodyPr vert="horz" wrap="square" lIns="0" tIns="37465" rIns="0" bIns="0" rtlCol="0">
            <a:spAutoFit/>
          </a:bodyPr>
          <a:lstStyle/>
          <a:p>
            <a:pPr marL="86360">
              <a:lnSpc>
                <a:spcPct val="100000"/>
              </a:lnSpc>
              <a:spcBef>
                <a:spcPts val="295"/>
              </a:spcBef>
            </a:pPr>
            <a:r>
              <a:rPr sz="2400" spc="-5" dirty="0">
                <a:latin typeface="Trebuchet MS"/>
                <a:cs typeface="Trebuchet MS"/>
              </a:rPr>
              <a:t>In </a:t>
            </a:r>
            <a:r>
              <a:rPr sz="2400" spc="-10" dirty="0">
                <a:latin typeface="Trebuchet MS"/>
                <a:cs typeface="Trebuchet MS"/>
              </a:rPr>
              <a:t>this </a:t>
            </a:r>
            <a:r>
              <a:rPr sz="2400" spc="-5" dirty="0">
                <a:latin typeface="Trebuchet MS"/>
                <a:cs typeface="Trebuchet MS"/>
              </a:rPr>
              <a:t>case </a:t>
            </a:r>
            <a:r>
              <a:rPr sz="2400" spc="-10" dirty="0">
                <a:latin typeface="Trebuchet MS"/>
                <a:cs typeface="Trebuchet MS"/>
              </a:rPr>
              <a:t>the </a:t>
            </a:r>
            <a:r>
              <a:rPr sz="2400" spc="-5" dirty="0">
                <a:latin typeface="Trebuchet MS"/>
                <a:cs typeface="Trebuchet MS"/>
              </a:rPr>
              <a:t>additional rows in table </a:t>
            </a:r>
            <a:r>
              <a:rPr sz="2400" spc="-10" dirty="0">
                <a:solidFill>
                  <a:srgbClr val="FF0000"/>
                </a:solidFill>
                <a:latin typeface="Trebuchet MS"/>
                <a:cs typeface="Trebuchet MS"/>
              </a:rPr>
              <a:t>copy_emp </a:t>
            </a:r>
            <a:r>
              <a:rPr sz="2400" spc="-5" dirty="0">
                <a:latin typeface="Trebuchet MS"/>
                <a:cs typeface="Trebuchet MS"/>
              </a:rPr>
              <a:t>that doesn’t meet the conditions will be updated by </a:t>
            </a:r>
            <a:r>
              <a:rPr sz="2400" spc="-10" dirty="0">
                <a:latin typeface="Trebuchet MS"/>
                <a:cs typeface="Trebuchet MS"/>
              </a:rPr>
              <a:t>null </a:t>
            </a:r>
            <a:r>
              <a:rPr sz="2400" spc="225" dirty="0">
                <a:latin typeface="Trebuchet MS"/>
                <a:cs typeface="Trebuchet MS"/>
              </a:rPr>
              <a:t> </a:t>
            </a:r>
            <a:r>
              <a:rPr sz="2400" spc="-5" dirty="0">
                <a:latin typeface="Trebuchet MS"/>
                <a:cs typeface="Trebuchet MS"/>
              </a:rPr>
              <a:t>values.</a:t>
            </a:r>
            <a:endParaRPr sz="2400" dirty="0">
              <a:latin typeface="Trebuchet MS"/>
              <a:cs typeface="Trebuchet MS"/>
            </a:endParaRPr>
          </a:p>
          <a:p>
            <a:pPr marL="86360">
              <a:lnSpc>
                <a:spcPct val="100000"/>
              </a:lnSpc>
            </a:pPr>
            <a:r>
              <a:rPr sz="2400" b="1" spc="-5" dirty="0">
                <a:solidFill>
                  <a:srgbClr val="FF0000"/>
                </a:solidFill>
                <a:latin typeface="Trebuchet MS"/>
                <a:cs typeface="Trebuchet MS"/>
              </a:rPr>
              <a:t>When there is no where in the SQL statement this mean </a:t>
            </a:r>
            <a:r>
              <a:rPr sz="2400" b="1" spc="-10" dirty="0">
                <a:solidFill>
                  <a:srgbClr val="FF0000"/>
                </a:solidFill>
                <a:latin typeface="Trebuchet MS"/>
                <a:cs typeface="Trebuchet MS"/>
              </a:rPr>
              <a:t>all </a:t>
            </a:r>
            <a:r>
              <a:rPr sz="2400" b="1" spc="-5" dirty="0">
                <a:solidFill>
                  <a:srgbClr val="FF0000"/>
                </a:solidFill>
                <a:latin typeface="Trebuchet MS"/>
                <a:cs typeface="Trebuchet MS"/>
              </a:rPr>
              <a:t>rows will be</a:t>
            </a:r>
            <a:r>
              <a:rPr sz="2400" b="1" spc="170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2400" b="1" spc="-10" dirty="0">
                <a:solidFill>
                  <a:srgbClr val="FF0000"/>
                </a:solidFill>
                <a:latin typeface="Trebuchet MS"/>
                <a:cs typeface="Trebuchet MS"/>
              </a:rPr>
              <a:t>updated</a:t>
            </a:r>
            <a:endParaRPr sz="2400" dirty="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6448044"/>
            <a:ext cx="12192000" cy="410209"/>
          </a:xfrm>
          <a:custGeom>
            <a:avLst/>
            <a:gdLst/>
            <a:ahLst/>
            <a:cxnLst/>
            <a:rect l="l" t="t" r="r" b="b"/>
            <a:pathLst>
              <a:path w="12192000" h="410209">
                <a:moveTo>
                  <a:pt x="0" y="409955"/>
                </a:moveTo>
                <a:lnTo>
                  <a:pt x="12192000" y="409955"/>
                </a:lnTo>
                <a:lnTo>
                  <a:pt x="12192000" y="0"/>
                </a:lnTo>
                <a:lnTo>
                  <a:pt x="0" y="0"/>
                </a:lnTo>
                <a:lnTo>
                  <a:pt x="0" y="409955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21791" y="582168"/>
            <a:ext cx="120395" cy="1188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903476" y="708128"/>
            <a:ext cx="8321040" cy="398068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73038" y="4688817"/>
            <a:ext cx="10045924" cy="117858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sldNum" idx="12"/>
          </p:nvPr>
        </p:nvSpPr>
        <p:spPr>
          <a:xfrm>
            <a:off x="11460400" y="6453000"/>
            <a:ext cx="73160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835"/>
              </a:lnSpc>
            </a:pPr>
            <a:fld id="{81D60167-4931-47E6-BA6A-407CBD079E47}" type="slidenum">
              <a:rPr sz="2400" b="1" dirty="0"/>
              <a:t>23</a:t>
            </a:fld>
            <a:endParaRPr sz="2400" b="1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12"/>
          <p:cNvSpPr/>
          <p:nvPr/>
        </p:nvSpPr>
        <p:spPr>
          <a:xfrm>
            <a:off x="0" y="6448044"/>
            <a:ext cx="12192000" cy="410209"/>
          </a:xfrm>
          <a:custGeom>
            <a:avLst/>
            <a:gdLst/>
            <a:ahLst/>
            <a:cxnLst/>
            <a:rect l="l" t="t" r="r" b="b"/>
            <a:pathLst>
              <a:path w="12192000" h="410209">
                <a:moveTo>
                  <a:pt x="0" y="409955"/>
                </a:moveTo>
                <a:lnTo>
                  <a:pt x="12192000" y="409955"/>
                </a:lnTo>
                <a:lnTo>
                  <a:pt x="12192000" y="0"/>
                </a:lnTo>
                <a:lnTo>
                  <a:pt x="0" y="0"/>
                </a:lnTo>
                <a:lnTo>
                  <a:pt x="0" y="409955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21791" y="582168"/>
            <a:ext cx="120395" cy="1188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034670" y="914400"/>
            <a:ext cx="6928729" cy="47244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>
            <a:spLocks noGrp="1"/>
          </p:cNvSpPr>
          <p:nvPr>
            <p:ph type="sldNum" idx="12"/>
          </p:nvPr>
        </p:nvSpPr>
        <p:spPr>
          <a:xfrm>
            <a:off x="11460400" y="6453000"/>
            <a:ext cx="73160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835"/>
              </a:lnSpc>
            </a:pPr>
            <a:fld id="{81D60167-4931-47E6-BA6A-407CBD079E47}" type="slidenum">
              <a:rPr sz="2400" b="1" dirty="0"/>
              <a:t>24</a:t>
            </a:fld>
            <a:endParaRPr sz="2400" b="1" dirty="0"/>
          </a:p>
        </p:txBody>
      </p:sp>
      <p:sp>
        <p:nvSpPr>
          <p:cNvPr id="16" name="object 16"/>
          <p:cNvSpPr txBox="1">
            <a:spLocks noGrp="1"/>
          </p:cNvSpPr>
          <p:nvPr>
            <p:ph type="title" idx="4294967295"/>
          </p:nvPr>
        </p:nvSpPr>
        <p:spPr>
          <a:xfrm>
            <a:off x="1425135" y="946298"/>
            <a:ext cx="3276600" cy="12003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spc="-45" dirty="0">
                <a:solidFill>
                  <a:srgbClr val="000000"/>
                </a:solidFill>
              </a:rPr>
              <a:t>We </a:t>
            </a:r>
            <a:r>
              <a:rPr sz="2600" spc="-5" dirty="0">
                <a:solidFill>
                  <a:srgbClr val="000000"/>
                </a:solidFill>
              </a:rPr>
              <a:t>will create table </a:t>
            </a:r>
            <a:r>
              <a:rPr sz="2600" spc="-5" dirty="0">
                <a:solidFill>
                  <a:srgbClr val="FF0000"/>
                </a:solidFill>
              </a:rPr>
              <a:t>dept_copy </a:t>
            </a:r>
            <a:r>
              <a:rPr sz="2600" spc="-5" dirty="0">
                <a:solidFill>
                  <a:srgbClr val="000000"/>
                </a:solidFill>
              </a:rPr>
              <a:t>in order to do </a:t>
            </a:r>
            <a:r>
              <a:rPr sz="2600" dirty="0">
                <a:solidFill>
                  <a:srgbClr val="000000"/>
                </a:solidFill>
              </a:rPr>
              <a:t>some</a:t>
            </a:r>
            <a:r>
              <a:rPr sz="2600" spc="-5" dirty="0">
                <a:solidFill>
                  <a:srgbClr val="000000"/>
                </a:solidFill>
              </a:rPr>
              <a:t> practices</a:t>
            </a:r>
            <a:endParaRPr sz="2600" dirty="0"/>
          </a:p>
        </p:txBody>
      </p:sp>
      <p:sp>
        <p:nvSpPr>
          <p:cNvPr id="17" name="object 17"/>
          <p:cNvSpPr txBox="1"/>
          <p:nvPr/>
        </p:nvSpPr>
        <p:spPr>
          <a:xfrm>
            <a:off x="1219200" y="2362200"/>
            <a:ext cx="3692453" cy="29546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latin typeface="Trebuchet MS"/>
                <a:cs typeface="Trebuchet MS"/>
              </a:rPr>
              <a:t>Note: dept_copy table will </a:t>
            </a:r>
            <a:r>
              <a:rPr sz="2400" dirty="0">
                <a:latin typeface="Trebuchet MS"/>
                <a:cs typeface="Trebuchet MS"/>
              </a:rPr>
              <a:t>have </a:t>
            </a:r>
            <a:r>
              <a:rPr sz="2400" spc="-5" dirty="0">
                <a:latin typeface="Trebuchet MS"/>
                <a:cs typeface="Trebuchet MS"/>
              </a:rPr>
              <a:t>no constraints</a:t>
            </a:r>
            <a:r>
              <a:rPr sz="2400" spc="20" dirty="0">
                <a:latin typeface="Trebuchet MS"/>
                <a:cs typeface="Trebuchet MS"/>
              </a:rPr>
              <a:t> </a:t>
            </a:r>
            <a:r>
              <a:rPr sz="2400" spc="-5" dirty="0">
                <a:latin typeface="Trebuchet MS"/>
                <a:cs typeface="Trebuchet MS"/>
              </a:rPr>
              <a:t>(PK,FK,..)</a:t>
            </a:r>
            <a:endParaRPr sz="2400" dirty="0">
              <a:latin typeface="Trebuchet MS"/>
              <a:cs typeface="Trebuchet MS"/>
            </a:endParaRPr>
          </a:p>
          <a:p>
            <a:pPr marL="12700" marR="5080">
              <a:lnSpc>
                <a:spcPct val="100000"/>
              </a:lnSpc>
            </a:pPr>
            <a:r>
              <a:rPr sz="2400" dirty="0">
                <a:latin typeface="Trebuchet MS"/>
                <a:cs typeface="Trebuchet MS"/>
              </a:rPr>
              <a:t>Because </a:t>
            </a:r>
            <a:r>
              <a:rPr sz="2400" spc="-5" dirty="0">
                <a:latin typeface="Trebuchet MS"/>
                <a:cs typeface="Trebuchet MS"/>
              </a:rPr>
              <a:t>create table </a:t>
            </a:r>
            <a:r>
              <a:rPr sz="2400" dirty="0">
                <a:latin typeface="Trebuchet MS"/>
                <a:cs typeface="Trebuchet MS"/>
              </a:rPr>
              <a:t>based </a:t>
            </a:r>
            <a:r>
              <a:rPr sz="2400" spc="-5" dirty="0">
                <a:latin typeface="Trebuchet MS"/>
                <a:cs typeface="Trebuchet MS"/>
              </a:rPr>
              <a:t>on select doesn’t copy any constraint like </a:t>
            </a:r>
            <a:r>
              <a:rPr sz="2400" dirty="0">
                <a:latin typeface="Trebuchet MS"/>
                <a:cs typeface="Trebuchet MS"/>
              </a:rPr>
              <a:t>PK,FK  But </a:t>
            </a:r>
            <a:r>
              <a:rPr sz="2400" spc="-5" dirty="0">
                <a:latin typeface="Trebuchet MS"/>
                <a:cs typeface="Trebuchet MS"/>
              </a:rPr>
              <a:t>it make copy for not null</a:t>
            </a:r>
            <a:r>
              <a:rPr sz="2400" spc="-50" dirty="0">
                <a:latin typeface="Trebuchet MS"/>
                <a:cs typeface="Trebuchet MS"/>
              </a:rPr>
              <a:t> </a:t>
            </a:r>
            <a:r>
              <a:rPr sz="2400" spc="-10" dirty="0">
                <a:latin typeface="Trebuchet MS"/>
                <a:cs typeface="Trebuchet MS"/>
              </a:rPr>
              <a:t>constraints</a:t>
            </a:r>
            <a:endParaRPr sz="2400" dirty="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6448044"/>
            <a:ext cx="12192000" cy="410209"/>
          </a:xfrm>
          <a:custGeom>
            <a:avLst/>
            <a:gdLst/>
            <a:ahLst/>
            <a:cxnLst/>
            <a:rect l="l" t="t" r="r" b="b"/>
            <a:pathLst>
              <a:path w="12192000" h="410209">
                <a:moveTo>
                  <a:pt x="0" y="409955"/>
                </a:moveTo>
                <a:lnTo>
                  <a:pt x="12192000" y="409955"/>
                </a:lnTo>
                <a:lnTo>
                  <a:pt x="12192000" y="0"/>
                </a:lnTo>
                <a:lnTo>
                  <a:pt x="0" y="0"/>
                </a:lnTo>
                <a:lnTo>
                  <a:pt x="0" y="409955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21791" y="582168"/>
            <a:ext cx="120395" cy="1188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66800" y="257556"/>
            <a:ext cx="9906000" cy="29428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419600" y="3409948"/>
            <a:ext cx="7467600" cy="260985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143000" y="3409949"/>
            <a:ext cx="3048000" cy="221599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70" dirty="0">
                <a:latin typeface="Trebuchet MS"/>
                <a:cs typeface="Trebuchet MS"/>
              </a:rPr>
              <a:t>You </a:t>
            </a:r>
            <a:r>
              <a:rPr sz="2400" spc="-5" dirty="0">
                <a:latin typeface="Trebuchet MS"/>
                <a:cs typeface="Trebuchet MS"/>
              </a:rPr>
              <a:t>can rollback this update, but before doing</a:t>
            </a:r>
            <a:r>
              <a:rPr sz="2400" spc="10" dirty="0">
                <a:latin typeface="Trebuchet MS"/>
                <a:cs typeface="Trebuchet MS"/>
              </a:rPr>
              <a:t> </a:t>
            </a:r>
            <a:r>
              <a:rPr sz="2400" spc="-5" dirty="0">
                <a:latin typeface="Trebuchet MS"/>
                <a:cs typeface="Trebuchet MS"/>
              </a:rPr>
              <a:t>commit,</a:t>
            </a:r>
            <a:endParaRPr sz="2400" dirty="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2400" spc="-5" dirty="0">
                <a:latin typeface="Trebuchet MS"/>
                <a:cs typeface="Trebuchet MS"/>
              </a:rPr>
              <a:t>If you do commit, then you can not do</a:t>
            </a:r>
            <a:r>
              <a:rPr sz="2400" spc="-60" dirty="0">
                <a:latin typeface="Trebuchet MS"/>
                <a:cs typeface="Trebuchet MS"/>
              </a:rPr>
              <a:t> </a:t>
            </a:r>
            <a:r>
              <a:rPr sz="2400" spc="-5" dirty="0">
                <a:latin typeface="Trebuchet MS"/>
                <a:cs typeface="Trebuchet MS"/>
              </a:rPr>
              <a:t>rollback</a:t>
            </a:r>
            <a:endParaRPr sz="2400" dirty="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idx="12"/>
          </p:nvPr>
        </p:nvSpPr>
        <p:spPr>
          <a:xfrm>
            <a:off x="11460400" y="6453000"/>
            <a:ext cx="73160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835"/>
              </a:lnSpc>
            </a:pPr>
            <a:fld id="{81D60167-4931-47E6-BA6A-407CBD079E47}" type="slidenum">
              <a:rPr sz="2400" b="1" dirty="0"/>
              <a:t>25</a:t>
            </a:fld>
            <a:endParaRPr sz="2400" b="1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6448044"/>
            <a:ext cx="12192000" cy="410209"/>
          </a:xfrm>
          <a:custGeom>
            <a:avLst/>
            <a:gdLst/>
            <a:ahLst/>
            <a:cxnLst/>
            <a:rect l="l" t="t" r="r" b="b"/>
            <a:pathLst>
              <a:path w="12192000" h="410209">
                <a:moveTo>
                  <a:pt x="0" y="409955"/>
                </a:moveTo>
                <a:lnTo>
                  <a:pt x="12192000" y="409955"/>
                </a:lnTo>
                <a:lnTo>
                  <a:pt x="12192000" y="0"/>
                </a:lnTo>
                <a:lnTo>
                  <a:pt x="0" y="0"/>
                </a:lnTo>
                <a:lnTo>
                  <a:pt x="0" y="409955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21791" y="582168"/>
            <a:ext cx="120395" cy="1188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44345" y="914400"/>
            <a:ext cx="9703309" cy="46863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sldNum" idx="12"/>
          </p:nvPr>
        </p:nvSpPr>
        <p:spPr>
          <a:xfrm>
            <a:off x="11460400" y="6453000"/>
            <a:ext cx="73160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835"/>
              </a:lnSpc>
            </a:pPr>
            <a:fld id="{81D60167-4931-47E6-BA6A-407CBD079E47}" type="slidenum">
              <a:rPr sz="2400" b="1" dirty="0"/>
              <a:t>26</a:t>
            </a:fld>
            <a:endParaRPr sz="2400" b="1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6448044"/>
            <a:ext cx="12192000" cy="410209"/>
          </a:xfrm>
          <a:custGeom>
            <a:avLst/>
            <a:gdLst/>
            <a:ahLst/>
            <a:cxnLst/>
            <a:rect l="l" t="t" r="r" b="b"/>
            <a:pathLst>
              <a:path w="12192000" h="410209">
                <a:moveTo>
                  <a:pt x="0" y="409955"/>
                </a:moveTo>
                <a:lnTo>
                  <a:pt x="12192000" y="409955"/>
                </a:lnTo>
                <a:lnTo>
                  <a:pt x="12192000" y="0"/>
                </a:lnTo>
                <a:lnTo>
                  <a:pt x="0" y="0"/>
                </a:lnTo>
                <a:lnTo>
                  <a:pt x="0" y="409955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21791" y="582168"/>
            <a:ext cx="120395" cy="1188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409700" y="914400"/>
            <a:ext cx="9372600" cy="47244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sldNum" idx="12"/>
          </p:nvPr>
        </p:nvSpPr>
        <p:spPr>
          <a:xfrm>
            <a:off x="11460400" y="6453000"/>
            <a:ext cx="73160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835"/>
              </a:lnSpc>
            </a:pPr>
            <a:fld id="{81D60167-4931-47E6-BA6A-407CBD079E47}" type="slidenum">
              <a:rPr sz="2400" b="1" dirty="0"/>
              <a:t>27</a:t>
            </a:fld>
            <a:endParaRPr sz="2400" b="1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6448044"/>
            <a:ext cx="12192000" cy="410209"/>
          </a:xfrm>
          <a:custGeom>
            <a:avLst/>
            <a:gdLst/>
            <a:ahLst/>
            <a:cxnLst/>
            <a:rect l="l" t="t" r="r" b="b"/>
            <a:pathLst>
              <a:path w="12192000" h="410209">
                <a:moveTo>
                  <a:pt x="0" y="409955"/>
                </a:moveTo>
                <a:lnTo>
                  <a:pt x="12192000" y="409955"/>
                </a:lnTo>
                <a:lnTo>
                  <a:pt x="12192000" y="0"/>
                </a:lnTo>
                <a:lnTo>
                  <a:pt x="0" y="0"/>
                </a:lnTo>
                <a:lnTo>
                  <a:pt x="0" y="409955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21791" y="582168"/>
            <a:ext cx="120395" cy="1188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04800" y="1423417"/>
            <a:ext cx="11658600" cy="34533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sldNum" idx="12"/>
          </p:nvPr>
        </p:nvSpPr>
        <p:spPr>
          <a:xfrm>
            <a:off x="11460400" y="6453000"/>
            <a:ext cx="73160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835"/>
              </a:lnSpc>
            </a:pPr>
            <a:fld id="{81D60167-4931-47E6-BA6A-407CBD079E47}" type="slidenum">
              <a:rPr sz="2400" b="1" dirty="0"/>
              <a:t>28</a:t>
            </a:fld>
            <a:endParaRPr sz="2400" b="1" dirty="0"/>
          </a:p>
        </p:txBody>
      </p:sp>
    </p:spTree>
    <p:extLst>
      <p:ext uri="{BB962C8B-B14F-4D97-AF65-F5344CB8AC3E}">
        <p14:creationId xmlns:p14="http://schemas.microsoft.com/office/powerpoint/2010/main" val="15520092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6448044"/>
            <a:ext cx="12192000" cy="410209"/>
          </a:xfrm>
          <a:custGeom>
            <a:avLst/>
            <a:gdLst/>
            <a:ahLst/>
            <a:cxnLst/>
            <a:rect l="l" t="t" r="r" b="b"/>
            <a:pathLst>
              <a:path w="12192000" h="410209">
                <a:moveTo>
                  <a:pt x="0" y="409955"/>
                </a:moveTo>
                <a:lnTo>
                  <a:pt x="12192000" y="409955"/>
                </a:lnTo>
                <a:lnTo>
                  <a:pt x="12192000" y="0"/>
                </a:lnTo>
                <a:lnTo>
                  <a:pt x="0" y="0"/>
                </a:lnTo>
                <a:lnTo>
                  <a:pt x="0" y="409955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21791" y="582168"/>
            <a:ext cx="120395" cy="1188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752600" y="838201"/>
            <a:ext cx="8686800" cy="4953000"/>
          </a:xfrm>
          <a:prstGeom prst="rect">
            <a:avLst/>
          </a:prstGeom>
          <a:blipFill>
            <a:blip r:embed="rId3" cstate="print"/>
            <a:stretch>
              <a:fillRect l="-2342" t="-2769" r="-2344" b="-4339"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sldNum" idx="12"/>
          </p:nvPr>
        </p:nvSpPr>
        <p:spPr>
          <a:xfrm>
            <a:off x="11460400" y="6453000"/>
            <a:ext cx="73160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835"/>
              </a:lnSpc>
            </a:pPr>
            <a:fld id="{81D60167-4931-47E6-BA6A-407CBD079E47}" type="slidenum">
              <a:rPr sz="2400" b="1" dirty="0"/>
              <a:t>29</a:t>
            </a:fld>
            <a:endParaRPr sz="2400" b="1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6448044"/>
            <a:ext cx="12192000" cy="410209"/>
          </a:xfrm>
          <a:custGeom>
            <a:avLst/>
            <a:gdLst/>
            <a:ahLst/>
            <a:cxnLst/>
            <a:rect l="l" t="t" r="r" b="b"/>
            <a:pathLst>
              <a:path w="12192000" h="410209">
                <a:moveTo>
                  <a:pt x="0" y="409955"/>
                </a:moveTo>
                <a:lnTo>
                  <a:pt x="12192000" y="409955"/>
                </a:lnTo>
                <a:lnTo>
                  <a:pt x="12192000" y="0"/>
                </a:lnTo>
                <a:lnTo>
                  <a:pt x="0" y="0"/>
                </a:lnTo>
                <a:lnTo>
                  <a:pt x="0" y="409955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21791" y="582168"/>
            <a:ext cx="120395" cy="1188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821941" y="838200"/>
            <a:ext cx="8548117" cy="47426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sldNum" idx="12"/>
          </p:nvPr>
        </p:nvSpPr>
        <p:spPr>
          <a:xfrm>
            <a:off x="11460400" y="6453000"/>
            <a:ext cx="73160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5420">
              <a:lnSpc>
                <a:spcPts val="2835"/>
              </a:lnSpc>
            </a:pPr>
            <a:fld id="{81D60167-4931-47E6-BA6A-407CBD079E47}" type="slidenum">
              <a:rPr sz="2400" b="1" dirty="0"/>
              <a:t>3</a:t>
            </a:fld>
            <a:endParaRPr sz="2400" b="1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6448044"/>
            <a:ext cx="12192000" cy="410209"/>
          </a:xfrm>
          <a:custGeom>
            <a:avLst/>
            <a:gdLst/>
            <a:ahLst/>
            <a:cxnLst/>
            <a:rect l="l" t="t" r="r" b="b"/>
            <a:pathLst>
              <a:path w="12192000" h="410209">
                <a:moveTo>
                  <a:pt x="0" y="409955"/>
                </a:moveTo>
                <a:lnTo>
                  <a:pt x="12192000" y="409955"/>
                </a:lnTo>
                <a:lnTo>
                  <a:pt x="12192000" y="0"/>
                </a:lnTo>
                <a:lnTo>
                  <a:pt x="0" y="0"/>
                </a:lnTo>
                <a:lnTo>
                  <a:pt x="0" y="409955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21791" y="582168"/>
            <a:ext cx="120395" cy="1188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55191" y="838200"/>
            <a:ext cx="9881617" cy="5029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sldNum" idx="12"/>
          </p:nvPr>
        </p:nvSpPr>
        <p:spPr>
          <a:xfrm>
            <a:off x="11460400" y="6453000"/>
            <a:ext cx="73160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835"/>
              </a:lnSpc>
            </a:pPr>
            <a:fld id="{81D60167-4931-47E6-BA6A-407CBD079E47}" type="slidenum">
              <a:rPr sz="2400" b="1" dirty="0"/>
              <a:t>30</a:t>
            </a:fld>
            <a:endParaRPr sz="2400" b="1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6448044"/>
            <a:ext cx="12192000" cy="410209"/>
          </a:xfrm>
          <a:custGeom>
            <a:avLst/>
            <a:gdLst/>
            <a:ahLst/>
            <a:cxnLst/>
            <a:rect l="l" t="t" r="r" b="b"/>
            <a:pathLst>
              <a:path w="12192000" h="410209">
                <a:moveTo>
                  <a:pt x="0" y="409955"/>
                </a:moveTo>
                <a:lnTo>
                  <a:pt x="12192000" y="409955"/>
                </a:lnTo>
                <a:lnTo>
                  <a:pt x="12192000" y="0"/>
                </a:lnTo>
                <a:lnTo>
                  <a:pt x="0" y="0"/>
                </a:lnTo>
                <a:lnTo>
                  <a:pt x="0" y="409955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21791" y="582168"/>
            <a:ext cx="120395" cy="1188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24434" y="1371600"/>
            <a:ext cx="11343132" cy="27675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076020" y="909150"/>
            <a:ext cx="6848780" cy="3385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6F2F9F"/>
                </a:solidFill>
                <a:latin typeface="Trebuchet MS"/>
                <a:cs typeface="Trebuchet MS"/>
              </a:rPr>
              <a:t>Example1: DML statements from </a:t>
            </a:r>
            <a:r>
              <a:rPr sz="2200" dirty="0">
                <a:solidFill>
                  <a:srgbClr val="6F2F9F"/>
                </a:solidFill>
                <a:latin typeface="Trebuchet MS"/>
                <a:cs typeface="Trebuchet MS"/>
              </a:rPr>
              <a:t>one</a:t>
            </a:r>
            <a:r>
              <a:rPr sz="2200" spc="-85" dirty="0">
                <a:solidFill>
                  <a:srgbClr val="6F2F9F"/>
                </a:solidFill>
                <a:latin typeface="Trebuchet MS"/>
                <a:cs typeface="Trebuchet MS"/>
              </a:rPr>
              <a:t> </a:t>
            </a:r>
            <a:r>
              <a:rPr sz="2200" spc="-5" dirty="0">
                <a:solidFill>
                  <a:srgbClr val="6F2F9F"/>
                </a:solidFill>
                <a:latin typeface="Trebuchet MS"/>
                <a:cs typeface="Trebuchet MS"/>
              </a:rPr>
              <a:t>transaction</a:t>
            </a:r>
            <a:endParaRPr sz="2200" dirty="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idx="12"/>
          </p:nvPr>
        </p:nvSpPr>
        <p:spPr>
          <a:xfrm>
            <a:off x="11460400" y="6453000"/>
            <a:ext cx="73160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835"/>
              </a:lnSpc>
            </a:pPr>
            <a:fld id="{81D60167-4931-47E6-BA6A-407CBD079E47}" type="slidenum">
              <a:rPr sz="2400" b="1" dirty="0"/>
              <a:t>31</a:t>
            </a:fld>
            <a:endParaRPr sz="2400" b="1" dirty="0"/>
          </a:p>
        </p:txBody>
      </p:sp>
      <p:sp>
        <p:nvSpPr>
          <p:cNvPr id="8" name="object 8"/>
          <p:cNvSpPr txBox="1"/>
          <p:nvPr/>
        </p:nvSpPr>
        <p:spPr>
          <a:xfrm>
            <a:off x="2209800" y="4318217"/>
            <a:ext cx="8077200" cy="135421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6F2F9F"/>
                </a:solidFill>
                <a:latin typeface="Trebuchet MS"/>
                <a:cs typeface="Trebuchet MS"/>
              </a:rPr>
              <a:t>Example2: </a:t>
            </a:r>
            <a:r>
              <a:rPr sz="2200" dirty="0">
                <a:solidFill>
                  <a:srgbClr val="6F2F9F"/>
                </a:solidFill>
                <a:latin typeface="Trebuchet MS"/>
                <a:cs typeface="Trebuchet MS"/>
              </a:rPr>
              <a:t>DDL </a:t>
            </a:r>
            <a:r>
              <a:rPr sz="2200" spc="-5" dirty="0">
                <a:solidFill>
                  <a:srgbClr val="6F2F9F"/>
                </a:solidFill>
                <a:latin typeface="Trebuchet MS"/>
                <a:cs typeface="Trebuchet MS"/>
              </a:rPr>
              <a:t>statement </a:t>
            </a:r>
            <a:r>
              <a:rPr sz="2200" dirty="0">
                <a:solidFill>
                  <a:srgbClr val="6F2F9F"/>
                </a:solidFill>
                <a:latin typeface="Trebuchet MS"/>
                <a:cs typeface="Trebuchet MS"/>
              </a:rPr>
              <a:t>( one </a:t>
            </a:r>
            <a:r>
              <a:rPr sz="2200" spc="-5" dirty="0">
                <a:solidFill>
                  <a:srgbClr val="6F2F9F"/>
                </a:solidFill>
                <a:latin typeface="Trebuchet MS"/>
                <a:cs typeface="Trebuchet MS"/>
              </a:rPr>
              <a:t>transaction</a:t>
            </a:r>
            <a:r>
              <a:rPr sz="2200" spc="300" dirty="0">
                <a:solidFill>
                  <a:srgbClr val="6F2F9F"/>
                </a:solidFill>
                <a:latin typeface="Trebuchet MS"/>
                <a:cs typeface="Trebuchet MS"/>
              </a:rPr>
              <a:t> </a:t>
            </a:r>
            <a:r>
              <a:rPr sz="2200" dirty="0">
                <a:solidFill>
                  <a:srgbClr val="6F2F9F"/>
                </a:solidFill>
                <a:latin typeface="Trebuchet MS"/>
                <a:cs typeface="Trebuchet MS"/>
              </a:rPr>
              <a:t>)</a:t>
            </a:r>
            <a:endParaRPr sz="2200" dirty="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585858"/>
                </a:solidFill>
                <a:latin typeface="Trebuchet MS"/>
                <a:cs typeface="Trebuchet MS"/>
              </a:rPr>
              <a:t>Create table emp_copy as select </a:t>
            </a:r>
            <a:r>
              <a:rPr sz="2200" dirty="0">
                <a:solidFill>
                  <a:srgbClr val="585858"/>
                </a:solidFill>
                <a:latin typeface="Trebuchet MS"/>
                <a:cs typeface="Trebuchet MS"/>
              </a:rPr>
              <a:t>* </a:t>
            </a:r>
            <a:r>
              <a:rPr sz="2200" spc="-5" dirty="0">
                <a:solidFill>
                  <a:srgbClr val="585858"/>
                </a:solidFill>
                <a:latin typeface="Trebuchet MS"/>
                <a:cs typeface="Trebuchet MS"/>
              </a:rPr>
              <a:t>from</a:t>
            </a:r>
            <a:r>
              <a:rPr sz="2200" spc="-10" dirty="0">
                <a:solidFill>
                  <a:srgbClr val="585858"/>
                </a:solidFill>
                <a:latin typeface="Trebuchet MS"/>
                <a:cs typeface="Trebuchet MS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Trebuchet MS"/>
                <a:cs typeface="Trebuchet MS"/>
              </a:rPr>
              <a:t>employees</a:t>
            </a:r>
            <a:endParaRPr sz="2200" dirty="0">
              <a:latin typeface="Trebuchet MS"/>
              <a:cs typeface="Trebuchet MS"/>
            </a:endParaRPr>
          </a:p>
          <a:p>
            <a:pPr marL="12700" marR="424815">
              <a:lnSpc>
                <a:spcPct val="100000"/>
              </a:lnSpc>
            </a:pPr>
            <a:r>
              <a:rPr sz="2200" spc="-5" dirty="0">
                <a:solidFill>
                  <a:srgbClr val="6F2F9F"/>
                </a:solidFill>
                <a:latin typeface="Trebuchet MS"/>
                <a:cs typeface="Trebuchet MS"/>
              </a:rPr>
              <a:t>Example3: DCL statement </a:t>
            </a:r>
            <a:r>
              <a:rPr sz="2200" dirty="0">
                <a:solidFill>
                  <a:srgbClr val="6F2F9F"/>
                </a:solidFill>
                <a:latin typeface="Trebuchet MS"/>
                <a:cs typeface="Trebuchet MS"/>
              </a:rPr>
              <a:t>( one </a:t>
            </a:r>
            <a:r>
              <a:rPr sz="2200" spc="-5" dirty="0">
                <a:solidFill>
                  <a:srgbClr val="6F2F9F"/>
                </a:solidFill>
                <a:latin typeface="Trebuchet MS"/>
                <a:cs typeface="Trebuchet MS"/>
              </a:rPr>
              <a:t>transaction </a:t>
            </a:r>
            <a:r>
              <a:rPr sz="2200" dirty="0">
                <a:solidFill>
                  <a:srgbClr val="6F2F9F"/>
                </a:solidFill>
                <a:latin typeface="Trebuchet MS"/>
                <a:cs typeface="Trebuchet MS"/>
              </a:rPr>
              <a:t>)  </a:t>
            </a:r>
            <a:r>
              <a:rPr sz="2200" spc="-5" dirty="0">
                <a:solidFill>
                  <a:srgbClr val="585858"/>
                </a:solidFill>
                <a:latin typeface="Trebuchet MS"/>
                <a:cs typeface="Trebuchet MS"/>
              </a:rPr>
              <a:t>Grant select </a:t>
            </a:r>
            <a:r>
              <a:rPr sz="2200" dirty="0">
                <a:solidFill>
                  <a:srgbClr val="585858"/>
                </a:solidFill>
                <a:latin typeface="Trebuchet MS"/>
                <a:cs typeface="Trebuchet MS"/>
              </a:rPr>
              <a:t>on </a:t>
            </a:r>
            <a:r>
              <a:rPr sz="2200" spc="-20" dirty="0">
                <a:solidFill>
                  <a:srgbClr val="585858"/>
                </a:solidFill>
                <a:latin typeface="Trebuchet MS"/>
                <a:cs typeface="Trebuchet MS"/>
              </a:rPr>
              <a:t>hr.employees </a:t>
            </a:r>
            <a:r>
              <a:rPr sz="2200" spc="-5" dirty="0">
                <a:solidFill>
                  <a:srgbClr val="585858"/>
                </a:solidFill>
                <a:latin typeface="Trebuchet MS"/>
                <a:cs typeface="Trebuchet MS"/>
              </a:rPr>
              <a:t>to</a:t>
            </a:r>
            <a:r>
              <a:rPr sz="2200" spc="-55" dirty="0">
                <a:solidFill>
                  <a:srgbClr val="585858"/>
                </a:solidFill>
                <a:latin typeface="Trebuchet MS"/>
                <a:cs typeface="Trebuchet MS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Trebuchet MS"/>
                <a:cs typeface="Trebuchet MS"/>
              </a:rPr>
              <a:t>scott</a:t>
            </a:r>
            <a:endParaRPr sz="2200" dirty="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4031268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6448044"/>
            <a:ext cx="12192000" cy="410209"/>
          </a:xfrm>
          <a:custGeom>
            <a:avLst/>
            <a:gdLst/>
            <a:ahLst/>
            <a:cxnLst/>
            <a:rect l="l" t="t" r="r" b="b"/>
            <a:pathLst>
              <a:path w="12192000" h="410209">
                <a:moveTo>
                  <a:pt x="0" y="409955"/>
                </a:moveTo>
                <a:lnTo>
                  <a:pt x="12192000" y="409955"/>
                </a:lnTo>
                <a:lnTo>
                  <a:pt x="12192000" y="0"/>
                </a:lnTo>
                <a:lnTo>
                  <a:pt x="0" y="0"/>
                </a:lnTo>
                <a:lnTo>
                  <a:pt x="0" y="409955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21791" y="582168"/>
            <a:ext cx="120395" cy="1188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81683" y="838200"/>
            <a:ext cx="9628633" cy="49118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sldNum" idx="12"/>
          </p:nvPr>
        </p:nvSpPr>
        <p:spPr>
          <a:xfrm>
            <a:off x="11460400" y="6453000"/>
            <a:ext cx="73160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835"/>
              </a:lnSpc>
            </a:pPr>
            <a:fld id="{81D60167-4931-47E6-BA6A-407CBD079E47}" type="slidenum">
              <a:rPr sz="2400" b="1" dirty="0"/>
              <a:t>32</a:t>
            </a:fld>
            <a:endParaRPr sz="2400" b="1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6448044"/>
            <a:ext cx="12192000" cy="410209"/>
          </a:xfrm>
          <a:custGeom>
            <a:avLst/>
            <a:gdLst/>
            <a:ahLst/>
            <a:cxnLst/>
            <a:rect l="l" t="t" r="r" b="b"/>
            <a:pathLst>
              <a:path w="12192000" h="410209">
                <a:moveTo>
                  <a:pt x="0" y="409955"/>
                </a:moveTo>
                <a:lnTo>
                  <a:pt x="12192000" y="409955"/>
                </a:lnTo>
                <a:lnTo>
                  <a:pt x="12192000" y="0"/>
                </a:lnTo>
                <a:lnTo>
                  <a:pt x="0" y="0"/>
                </a:lnTo>
                <a:lnTo>
                  <a:pt x="0" y="409955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21791" y="582168"/>
            <a:ext cx="120395" cy="1188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67789" y="914400"/>
            <a:ext cx="9456421" cy="481126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sldNum" idx="12"/>
          </p:nvPr>
        </p:nvSpPr>
        <p:spPr>
          <a:xfrm>
            <a:off x="11460400" y="6453000"/>
            <a:ext cx="73160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835"/>
              </a:lnSpc>
            </a:pPr>
            <a:fld id="{81D60167-4931-47E6-BA6A-407CBD079E47}" type="slidenum">
              <a:rPr sz="2400" b="1" dirty="0"/>
              <a:t>33</a:t>
            </a:fld>
            <a:endParaRPr sz="2400" b="1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6448044"/>
            <a:ext cx="12192000" cy="410209"/>
          </a:xfrm>
          <a:custGeom>
            <a:avLst/>
            <a:gdLst/>
            <a:ahLst/>
            <a:cxnLst/>
            <a:rect l="l" t="t" r="r" b="b"/>
            <a:pathLst>
              <a:path w="12192000" h="410209">
                <a:moveTo>
                  <a:pt x="0" y="409955"/>
                </a:moveTo>
                <a:lnTo>
                  <a:pt x="12192000" y="409955"/>
                </a:lnTo>
                <a:lnTo>
                  <a:pt x="12192000" y="0"/>
                </a:lnTo>
                <a:lnTo>
                  <a:pt x="0" y="0"/>
                </a:lnTo>
                <a:lnTo>
                  <a:pt x="0" y="409955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21791" y="582168"/>
            <a:ext cx="120395" cy="1188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64513" y="1621536"/>
            <a:ext cx="10062973" cy="48265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548127" y="810768"/>
            <a:ext cx="6478523" cy="5913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sldNum" idx="12"/>
          </p:nvPr>
        </p:nvSpPr>
        <p:spPr>
          <a:xfrm>
            <a:off x="11460400" y="6453000"/>
            <a:ext cx="73160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835"/>
              </a:lnSpc>
            </a:pPr>
            <a:fld id="{81D60167-4931-47E6-BA6A-407CBD079E47}" type="slidenum">
              <a:rPr sz="2400" b="1" dirty="0"/>
              <a:t>34</a:t>
            </a:fld>
            <a:endParaRPr sz="2400" b="1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6448044"/>
            <a:ext cx="12192000" cy="410209"/>
          </a:xfrm>
          <a:custGeom>
            <a:avLst/>
            <a:gdLst/>
            <a:ahLst/>
            <a:cxnLst/>
            <a:rect l="l" t="t" r="r" b="b"/>
            <a:pathLst>
              <a:path w="12192000" h="410209">
                <a:moveTo>
                  <a:pt x="0" y="409955"/>
                </a:moveTo>
                <a:lnTo>
                  <a:pt x="12192000" y="409955"/>
                </a:lnTo>
                <a:lnTo>
                  <a:pt x="12192000" y="0"/>
                </a:lnTo>
                <a:lnTo>
                  <a:pt x="0" y="0"/>
                </a:lnTo>
                <a:lnTo>
                  <a:pt x="0" y="409955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21791" y="582168"/>
            <a:ext cx="120395" cy="1188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621536" y="838200"/>
            <a:ext cx="8948928" cy="485089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sldNum" idx="12"/>
          </p:nvPr>
        </p:nvSpPr>
        <p:spPr>
          <a:xfrm>
            <a:off x="11460400" y="6453000"/>
            <a:ext cx="73160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835"/>
              </a:lnSpc>
            </a:pPr>
            <a:fld id="{81D60167-4931-47E6-BA6A-407CBD079E47}" type="slidenum">
              <a:rPr sz="2400" b="1" dirty="0"/>
              <a:t>35</a:t>
            </a:fld>
            <a:endParaRPr sz="2400" b="1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6448044"/>
            <a:ext cx="12192000" cy="410209"/>
          </a:xfrm>
          <a:custGeom>
            <a:avLst/>
            <a:gdLst/>
            <a:ahLst/>
            <a:cxnLst/>
            <a:rect l="l" t="t" r="r" b="b"/>
            <a:pathLst>
              <a:path w="12192000" h="410209">
                <a:moveTo>
                  <a:pt x="0" y="409955"/>
                </a:moveTo>
                <a:lnTo>
                  <a:pt x="12192000" y="409955"/>
                </a:lnTo>
                <a:lnTo>
                  <a:pt x="12192000" y="0"/>
                </a:lnTo>
                <a:lnTo>
                  <a:pt x="0" y="0"/>
                </a:lnTo>
                <a:lnTo>
                  <a:pt x="0" y="409955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21791" y="582168"/>
            <a:ext cx="120395" cy="1188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04800" y="977647"/>
            <a:ext cx="11506200" cy="214655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26064" y="3505199"/>
            <a:ext cx="11561135" cy="237515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sldNum" idx="12"/>
          </p:nvPr>
        </p:nvSpPr>
        <p:spPr>
          <a:xfrm>
            <a:off x="11460400" y="6453000"/>
            <a:ext cx="73160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835"/>
              </a:lnSpc>
            </a:pPr>
            <a:fld id="{81D60167-4931-47E6-BA6A-407CBD079E47}" type="slidenum">
              <a:rPr sz="2400" b="1" dirty="0"/>
              <a:t>36</a:t>
            </a:fld>
            <a:endParaRPr sz="2400" b="1" dirty="0"/>
          </a:p>
        </p:txBody>
      </p:sp>
    </p:spTree>
    <p:extLst>
      <p:ext uri="{BB962C8B-B14F-4D97-AF65-F5344CB8AC3E}">
        <p14:creationId xmlns:p14="http://schemas.microsoft.com/office/powerpoint/2010/main" val="23595427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6448044"/>
            <a:ext cx="12192000" cy="410209"/>
          </a:xfrm>
          <a:custGeom>
            <a:avLst/>
            <a:gdLst/>
            <a:ahLst/>
            <a:cxnLst/>
            <a:rect l="l" t="t" r="r" b="b"/>
            <a:pathLst>
              <a:path w="12192000" h="410209">
                <a:moveTo>
                  <a:pt x="0" y="409955"/>
                </a:moveTo>
                <a:lnTo>
                  <a:pt x="12192000" y="409955"/>
                </a:lnTo>
                <a:lnTo>
                  <a:pt x="12192000" y="0"/>
                </a:lnTo>
                <a:lnTo>
                  <a:pt x="0" y="0"/>
                </a:lnTo>
                <a:lnTo>
                  <a:pt x="0" y="409955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21791" y="582168"/>
            <a:ext cx="120395" cy="1188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29690" y="838200"/>
            <a:ext cx="9532620" cy="475640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sldNum" idx="12"/>
          </p:nvPr>
        </p:nvSpPr>
        <p:spPr>
          <a:xfrm>
            <a:off x="11460400" y="6453000"/>
            <a:ext cx="73160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835"/>
              </a:lnSpc>
            </a:pPr>
            <a:fld id="{81D60167-4931-47E6-BA6A-407CBD079E47}" type="slidenum">
              <a:rPr sz="2400" b="1" dirty="0"/>
              <a:t>37</a:t>
            </a:fld>
            <a:endParaRPr sz="2400" b="1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6448044"/>
            <a:ext cx="12192000" cy="410209"/>
          </a:xfrm>
          <a:custGeom>
            <a:avLst/>
            <a:gdLst/>
            <a:ahLst/>
            <a:cxnLst/>
            <a:rect l="l" t="t" r="r" b="b"/>
            <a:pathLst>
              <a:path w="12192000" h="410209">
                <a:moveTo>
                  <a:pt x="0" y="409955"/>
                </a:moveTo>
                <a:lnTo>
                  <a:pt x="12192000" y="409955"/>
                </a:lnTo>
                <a:lnTo>
                  <a:pt x="12192000" y="0"/>
                </a:lnTo>
                <a:lnTo>
                  <a:pt x="0" y="0"/>
                </a:lnTo>
                <a:lnTo>
                  <a:pt x="0" y="409955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21791" y="582168"/>
            <a:ext cx="120395" cy="1188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687068" y="701040"/>
            <a:ext cx="8817864" cy="518007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sldNum" idx="12"/>
          </p:nvPr>
        </p:nvSpPr>
        <p:spPr>
          <a:xfrm>
            <a:off x="11460400" y="6453000"/>
            <a:ext cx="73160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835"/>
              </a:lnSpc>
            </a:pPr>
            <a:fld id="{81D60167-4931-47E6-BA6A-407CBD079E47}" type="slidenum">
              <a:rPr sz="2400" b="1" dirty="0"/>
              <a:t>38</a:t>
            </a:fld>
            <a:endParaRPr sz="2400" b="1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6448044"/>
            <a:ext cx="12192000" cy="410209"/>
          </a:xfrm>
          <a:custGeom>
            <a:avLst/>
            <a:gdLst/>
            <a:ahLst/>
            <a:cxnLst/>
            <a:rect l="l" t="t" r="r" b="b"/>
            <a:pathLst>
              <a:path w="12192000" h="410209">
                <a:moveTo>
                  <a:pt x="0" y="409955"/>
                </a:moveTo>
                <a:lnTo>
                  <a:pt x="12192000" y="409955"/>
                </a:lnTo>
                <a:lnTo>
                  <a:pt x="12192000" y="0"/>
                </a:lnTo>
                <a:lnTo>
                  <a:pt x="0" y="0"/>
                </a:lnTo>
                <a:lnTo>
                  <a:pt x="0" y="409955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21791" y="582168"/>
            <a:ext cx="120395" cy="1188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458467" y="838200"/>
            <a:ext cx="9275065" cy="49179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sldNum" idx="12"/>
          </p:nvPr>
        </p:nvSpPr>
        <p:spPr>
          <a:xfrm>
            <a:off x="11460400" y="6453000"/>
            <a:ext cx="73160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835"/>
              </a:lnSpc>
            </a:pPr>
            <a:fld id="{81D60167-4931-47E6-BA6A-407CBD079E47}" type="slidenum">
              <a:rPr sz="2400" b="1" dirty="0"/>
              <a:t>39</a:t>
            </a:fld>
            <a:endParaRPr sz="2400" b="1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6448044"/>
            <a:ext cx="12192000" cy="410209"/>
          </a:xfrm>
          <a:custGeom>
            <a:avLst/>
            <a:gdLst/>
            <a:ahLst/>
            <a:cxnLst/>
            <a:rect l="l" t="t" r="r" b="b"/>
            <a:pathLst>
              <a:path w="12192000" h="410209">
                <a:moveTo>
                  <a:pt x="0" y="409955"/>
                </a:moveTo>
                <a:lnTo>
                  <a:pt x="12192000" y="409955"/>
                </a:lnTo>
                <a:lnTo>
                  <a:pt x="12192000" y="0"/>
                </a:lnTo>
                <a:lnTo>
                  <a:pt x="0" y="0"/>
                </a:lnTo>
                <a:lnTo>
                  <a:pt x="0" y="409955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21791" y="582168"/>
            <a:ext cx="120395" cy="1188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436369" y="838200"/>
            <a:ext cx="9319261" cy="487832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sldNum" idx="12"/>
          </p:nvPr>
        </p:nvSpPr>
        <p:spPr>
          <a:xfrm>
            <a:off x="11460400" y="6453000"/>
            <a:ext cx="73160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5420">
              <a:lnSpc>
                <a:spcPts val="2835"/>
              </a:lnSpc>
            </a:pPr>
            <a:fld id="{81D60167-4931-47E6-BA6A-407CBD079E47}" type="slidenum">
              <a:rPr sz="2400" b="1" dirty="0"/>
              <a:t>4</a:t>
            </a:fld>
            <a:endParaRPr sz="2400" b="1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6448044"/>
            <a:ext cx="12192000" cy="410209"/>
          </a:xfrm>
          <a:custGeom>
            <a:avLst/>
            <a:gdLst/>
            <a:ahLst/>
            <a:cxnLst/>
            <a:rect l="l" t="t" r="r" b="b"/>
            <a:pathLst>
              <a:path w="12192000" h="410209">
                <a:moveTo>
                  <a:pt x="0" y="409955"/>
                </a:moveTo>
                <a:lnTo>
                  <a:pt x="12192000" y="409955"/>
                </a:lnTo>
                <a:lnTo>
                  <a:pt x="12192000" y="0"/>
                </a:lnTo>
                <a:lnTo>
                  <a:pt x="0" y="0"/>
                </a:lnTo>
                <a:lnTo>
                  <a:pt x="0" y="409955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21791" y="582168"/>
            <a:ext cx="120395" cy="1188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04800" y="1447800"/>
            <a:ext cx="11582400" cy="28194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sldNum" idx="12"/>
          </p:nvPr>
        </p:nvSpPr>
        <p:spPr>
          <a:xfrm>
            <a:off x="11460400" y="6453000"/>
            <a:ext cx="73160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835"/>
              </a:lnSpc>
            </a:pPr>
            <a:fld id="{81D60167-4931-47E6-BA6A-407CBD079E47}" type="slidenum">
              <a:rPr sz="2400" b="1" dirty="0"/>
              <a:t>40</a:t>
            </a:fld>
            <a:endParaRPr sz="2400" b="1" dirty="0"/>
          </a:p>
        </p:txBody>
      </p:sp>
    </p:spTree>
    <p:extLst>
      <p:ext uri="{BB962C8B-B14F-4D97-AF65-F5344CB8AC3E}">
        <p14:creationId xmlns:p14="http://schemas.microsoft.com/office/powerpoint/2010/main" val="104016374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6448044"/>
            <a:ext cx="12192000" cy="410209"/>
          </a:xfrm>
          <a:custGeom>
            <a:avLst/>
            <a:gdLst/>
            <a:ahLst/>
            <a:cxnLst/>
            <a:rect l="l" t="t" r="r" b="b"/>
            <a:pathLst>
              <a:path w="12192000" h="410209">
                <a:moveTo>
                  <a:pt x="0" y="409955"/>
                </a:moveTo>
                <a:lnTo>
                  <a:pt x="12192000" y="409955"/>
                </a:lnTo>
                <a:lnTo>
                  <a:pt x="12192000" y="0"/>
                </a:lnTo>
                <a:lnTo>
                  <a:pt x="0" y="0"/>
                </a:lnTo>
                <a:lnTo>
                  <a:pt x="0" y="409955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21791" y="582168"/>
            <a:ext cx="120395" cy="1188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524000" y="914400"/>
            <a:ext cx="9144000" cy="47244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sldNum" idx="12"/>
          </p:nvPr>
        </p:nvSpPr>
        <p:spPr>
          <a:xfrm>
            <a:off x="11460400" y="6453000"/>
            <a:ext cx="73160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835"/>
              </a:lnSpc>
            </a:pPr>
            <a:fld id="{81D60167-4931-47E6-BA6A-407CBD079E47}" type="slidenum">
              <a:rPr sz="2400" b="1" dirty="0"/>
              <a:t>41</a:t>
            </a:fld>
            <a:endParaRPr sz="2400" b="1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6448044"/>
            <a:ext cx="12192000" cy="410209"/>
          </a:xfrm>
          <a:custGeom>
            <a:avLst/>
            <a:gdLst/>
            <a:ahLst/>
            <a:cxnLst/>
            <a:rect l="l" t="t" r="r" b="b"/>
            <a:pathLst>
              <a:path w="12192000" h="410209">
                <a:moveTo>
                  <a:pt x="0" y="409955"/>
                </a:moveTo>
                <a:lnTo>
                  <a:pt x="12192000" y="409955"/>
                </a:lnTo>
                <a:lnTo>
                  <a:pt x="12192000" y="0"/>
                </a:lnTo>
                <a:lnTo>
                  <a:pt x="0" y="0"/>
                </a:lnTo>
                <a:lnTo>
                  <a:pt x="0" y="409955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21791" y="582168"/>
            <a:ext cx="120395" cy="1188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43000" y="734710"/>
            <a:ext cx="9906000" cy="5029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sldNum" idx="12"/>
          </p:nvPr>
        </p:nvSpPr>
        <p:spPr>
          <a:xfrm>
            <a:off x="11460400" y="6453000"/>
            <a:ext cx="73160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835"/>
              </a:lnSpc>
            </a:pPr>
            <a:fld id="{81D60167-4931-47E6-BA6A-407CBD079E47}" type="slidenum">
              <a:rPr sz="2400" b="1" dirty="0"/>
              <a:t>42</a:t>
            </a:fld>
            <a:endParaRPr sz="2400" b="1" dirty="0"/>
          </a:p>
        </p:txBody>
      </p:sp>
    </p:spTree>
    <p:extLst>
      <p:ext uri="{BB962C8B-B14F-4D97-AF65-F5344CB8AC3E}">
        <p14:creationId xmlns:p14="http://schemas.microsoft.com/office/powerpoint/2010/main" val="285749441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6448044"/>
            <a:ext cx="12192000" cy="410209"/>
          </a:xfrm>
          <a:custGeom>
            <a:avLst/>
            <a:gdLst/>
            <a:ahLst/>
            <a:cxnLst/>
            <a:rect l="l" t="t" r="r" b="b"/>
            <a:pathLst>
              <a:path w="12192000" h="410209">
                <a:moveTo>
                  <a:pt x="0" y="409955"/>
                </a:moveTo>
                <a:lnTo>
                  <a:pt x="12192000" y="409955"/>
                </a:lnTo>
                <a:lnTo>
                  <a:pt x="12192000" y="0"/>
                </a:lnTo>
                <a:lnTo>
                  <a:pt x="0" y="0"/>
                </a:lnTo>
                <a:lnTo>
                  <a:pt x="0" y="409955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21791" y="582168"/>
            <a:ext cx="120395" cy="1188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552194" y="701040"/>
            <a:ext cx="9087612" cy="529285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sldNum" idx="12"/>
          </p:nvPr>
        </p:nvSpPr>
        <p:spPr>
          <a:xfrm>
            <a:off x="11460400" y="6453000"/>
            <a:ext cx="73160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835"/>
              </a:lnSpc>
            </a:pPr>
            <a:fld id="{81D60167-4931-47E6-BA6A-407CBD079E47}" type="slidenum">
              <a:rPr sz="2400" b="1" dirty="0"/>
              <a:t>43</a:t>
            </a:fld>
            <a:endParaRPr sz="2400" b="1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6448044"/>
            <a:ext cx="12192000" cy="410209"/>
          </a:xfrm>
          <a:custGeom>
            <a:avLst/>
            <a:gdLst/>
            <a:ahLst/>
            <a:cxnLst/>
            <a:rect l="l" t="t" r="r" b="b"/>
            <a:pathLst>
              <a:path w="12192000" h="410209">
                <a:moveTo>
                  <a:pt x="0" y="409955"/>
                </a:moveTo>
                <a:lnTo>
                  <a:pt x="12192000" y="409955"/>
                </a:lnTo>
                <a:lnTo>
                  <a:pt x="12192000" y="0"/>
                </a:lnTo>
                <a:lnTo>
                  <a:pt x="0" y="0"/>
                </a:lnTo>
                <a:lnTo>
                  <a:pt x="0" y="409955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21791" y="582168"/>
            <a:ext cx="120395" cy="1188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6200" y="1416558"/>
            <a:ext cx="11887200" cy="231724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sldNum" idx="12"/>
          </p:nvPr>
        </p:nvSpPr>
        <p:spPr>
          <a:xfrm>
            <a:off x="11460400" y="6453000"/>
            <a:ext cx="73160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835"/>
              </a:lnSpc>
            </a:pPr>
            <a:fld id="{81D60167-4931-47E6-BA6A-407CBD079E47}" type="slidenum">
              <a:rPr sz="2400" b="1" dirty="0"/>
              <a:t>44</a:t>
            </a:fld>
            <a:endParaRPr sz="2400" b="1" dirty="0"/>
          </a:p>
        </p:txBody>
      </p:sp>
    </p:spTree>
    <p:extLst>
      <p:ext uri="{BB962C8B-B14F-4D97-AF65-F5344CB8AC3E}">
        <p14:creationId xmlns:p14="http://schemas.microsoft.com/office/powerpoint/2010/main" val="130950479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1676400" y="2286000"/>
            <a:ext cx="5872163" cy="10156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6600" dirty="0"/>
              <a:t>Thank</a:t>
            </a:r>
            <a:r>
              <a:rPr sz="6600" spc="-270" dirty="0"/>
              <a:t> </a:t>
            </a:r>
            <a:r>
              <a:rPr sz="6600" spc="-340" dirty="0"/>
              <a:t>You</a:t>
            </a:r>
            <a:endParaRPr sz="19900" dirty="0">
              <a:latin typeface="Wingdings 3"/>
              <a:cs typeface="Wingdings 3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56310" y="6153911"/>
            <a:ext cx="159448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00" spc="-5" dirty="0">
                <a:solidFill>
                  <a:srgbClr val="888888"/>
                </a:solidFill>
                <a:latin typeface="Trebuchet MS"/>
                <a:cs typeface="Trebuchet MS"/>
              </a:rPr>
              <a:t>Prepared By :Khaled</a:t>
            </a:r>
            <a:r>
              <a:rPr sz="900" spc="-25" dirty="0">
                <a:solidFill>
                  <a:srgbClr val="888888"/>
                </a:solidFill>
                <a:latin typeface="Trebuchet MS"/>
                <a:cs typeface="Trebuchet MS"/>
              </a:rPr>
              <a:t> </a:t>
            </a:r>
            <a:r>
              <a:rPr sz="900" spc="-5" dirty="0">
                <a:solidFill>
                  <a:srgbClr val="888888"/>
                </a:solidFill>
                <a:latin typeface="Trebuchet MS"/>
                <a:cs typeface="Trebuchet MS"/>
              </a:rPr>
              <a:t>AlKhudari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051417" y="6153911"/>
            <a:ext cx="14478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00" spc="-5" dirty="0">
                <a:solidFill>
                  <a:srgbClr val="5FCAEE"/>
                </a:solidFill>
                <a:latin typeface="Trebuchet MS"/>
                <a:cs typeface="Trebuchet MS"/>
              </a:rPr>
              <a:t>36</a:t>
            </a:r>
            <a:endParaRPr sz="9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6448044"/>
            <a:ext cx="12192000" cy="410209"/>
          </a:xfrm>
          <a:custGeom>
            <a:avLst/>
            <a:gdLst/>
            <a:ahLst/>
            <a:cxnLst/>
            <a:rect l="l" t="t" r="r" b="b"/>
            <a:pathLst>
              <a:path w="12192000" h="410209">
                <a:moveTo>
                  <a:pt x="0" y="409955"/>
                </a:moveTo>
                <a:lnTo>
                  <a:pt x="12192000" y="409955"/>
                </a:lnTo>
                <a:lnTo>
                  <a:pt x="12192000" y="0"/>
                </a:lnTo>
                <a:lnTo>
                  <a:pt x="0" y="0"/>
                </a:lnTo>
                <a:lnTo>
                  <a:pt x="0" y="409955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21791" y="582168"/>
            <a:ext cx="120395" cy="1188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65900" y="1219200"/>
            <a:ext cx="9860200" cy="3733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sldNum" idx="12"/>
          </p:nvPr>
        </p:nvSpPr>
        <p:spPr>
          <a:xfrm>
            <a:off x="11460400" y="6453000"/>
            <a:ext cx="73160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5420">
              <a:lnSpc>
                <a:spcPts val="2835"/>
              </a:lnSpc>
            </a:pPr>
            <a:fld id="{81D60167-4931-47E6-BA6A-407CBD079E47}" type="slidenum">
              <a:rPr sz="2400" b="1" dirty="0"/>
              <a:t>5</a:t>
            </a:fld>
            <a:endParaRPr sz="2400" b="1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6448044"/>
            <a:ext cx="12192000" cy="410209"/>
          </a:xfrm>
          <a:custGeom>
            <a:avLst/>
            <a:gdLst/>
            <a:ahLst/>
            <a:cxnLst/>
            <a:rect l="l" t="t" r="r" b="b"/>
            <a:pathLst>
              <a:path w="12192000" h="410209">
                <a:moveTo>
                  <a:pt x="0" y="409955"/>
                </a:moveTo>
                <a:lnTo>
                  <a:pt x="12192000" y="409955"/>
                </a:lnTo>
                <a:lnTo>
                  <a:pt x="12192000" y="0"/>
                </a:lnTo>
                <a:lnTo>
                  <a:pt x="0" y="0"/>
                </a:lnTo>
                <a:lnTo>
                  <a:pt x="0" y="409955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21791" y="582168"/>
            <a:ext cx="120395" cy="1188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66799" y="1840230"/>
            <a:ext cx="4704969" cy="372237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" name="object 7"/>
          <p:cNvSpPr txBox="1"/>
          <p:nvPr/>
        </p:nvSpPr>
        <p:spPr>
          <a:xfrm>
            <a:off x="1209803" y="990601"/>
            <a:ext cx="4428997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5" dirty="0">
                <a:latin typeface="Trebuchet MS"/>
                <a:cs typeface="Trebuchet MS"/>
              </a:rPr>
              <a:t>1- </a:t>
            </a:r>
            <a:r>
              <a:rPr sz="1800" spc="-50" dirty="0">
                <a:latin typeface="Trebuchet MS"/>
                <a:cs typeface="Trebuchet MS"/>
              </a:rPr>
              <a:t>You </a:t>
            </a:r>
            <a:r>
              <a:rPr sz="1800" spc="-5" dirty="0">
                <a:latin typeface="Trebuchet MS"/>
                <a:cs typeface="Trebuchet MS"/>
              </a:rPr>
              <a:t>should know the table structure before</a:t>
            </a:r>
            <a:r>
              <a:rPr sz="1800" spc="-45" dirty="0">
                <a:latin typeface="Trebuchet MS"/>
                <a:cs typeface="Trebuchet MS"/>
              </a:rPr>
              <a:t> </a:t>
            </a:r>
            <a:r>
              <a:rPr sz="1800" dirty="0">
                <a:latin typeface="Trebuchet MS"/>
                <a:cs typeface="Trebuchet MS"/>
              </a:rPr>
              <a:t>you</a:t>
            </a:r>
            <a:r>
              <a:rPr lang="en-US" sz="1800" dirty="0">
                <a:latin typeface="Trebuchet MS"/>
                <a:cs typeface="Trebuchet MS"/>
              </a:rPr>
              <a:t> </a:t>
            </a:r>
            <a:r>
              <a:rPr sz="1800" dirty="0">
                <a:latin typeface="Trebuchet MS"/>
                <a:cs typeface="Trebuchet MS"/>
              </a:rPr>
              <a:t>make </a:t>
            </a:r>
            <a:r>
              <a:rPr sz="1800" spc="-5" dirty="0">
                <a:latin typeface="Trebuchet MS"/>
                <a:cs typeface="Trebuchet MS"/>
              </a:rPr>
              <a:t>any</a:t>
            </a:r>
            <a:r>
              <a:rPr sz="1800" spc="-75" dirty="0">
                <a:latin typeface="Trebuchet MS"/>
                <a:cs typeface="Trebuchet MS"/>
              </a:rPr>
              <a:t> </a:t>
            </a:r>
            <a:r>
              <a:rPr sz="1800" spc="-5" dirty="0">
                <a:latin typeface="Trebuchet MS"/>
                <a:cs typeface="Trebuchet MS"/>
              </a:rPr>
              <a:t>insert</a:t>
            </a:r>
            <a:endParaRPr sz="1800" dirty="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771769" y="990600"/>
            <a:ext cx="5688631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5" dirty="0">
                <a:latin typeface="Trebuchet MS"/>
                <a:cs typeface="Trebuchet MS"/>
              </a:rPr>
              <a:t>2- </a:t>
            </a:r>
            <a:r>
              <a:rPr sz="1800" dirty="0">
                <a:latin typeface="Trebuchet MS"/>
                <a:cs typeface="Trebuchet MS"/>
              </a:rPr>
              <a:t>you </a:t>
            </a:r>
            <a:r>
              <a:rPr sz="1800" spc="-5" dirty="0">
                <a:latin typeface="Trebuchet MS"/>
                <a:cs typeface="Trebuchet MS"/>
              </a:rPr>
              <a:t>should know also the constraints </a:t>
            </a:r>
            <a:r>
              <a:rPr sz="1800" dirty="0">
                <a:latin typeface="Trebuchet MS"/>
                <a:cs typeface="Trebuchet MS"/>
              </a:rPr>
              <a:t>on </a:t>
            </a:r>
            <a:r>
              <a:rPr sz="1800" spc="-5" dirty="0">
                <a:latin typeface="Trebuchet MS"/>
                <a:cs typeface="Trebuchet MS"/>
              </a:rPr>
              <a:t>the</a:t>
            </a:r>
            <a:r>
              <a:rPr sz="1800" spc="-50" dirty="0">
                <a:latin typeface="Trebuchet MS"/>
                <a:cs typeface="Trebuchet MS"/>
              </a:rPr>
              <a:t> </a:t>
            </a:r>
            <a:r>
              <a:rPr sz="1800" spc="-10" dirty="0">
                <a:latin typeface="Trebuchet MS"/>
                <a:cs typeface="Trebuchet MS"/>
              </a:rPr>
              <a:t>table</a:t>
            </a:r>
            <a:endParaRPr sz="1800" dirty="0">
              <a:latin typeface="Trebuchet MS"/>
              <a:cs typeface="Trebuchet M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867400" y="1595260"/>
            <a:ext cx="5257800" cy="413315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sldNum" idx="12"/>
          </p:nvPr>
        </p:nvSpPr>
        <p:spPr>
          <a:xfrm>
            <a:off x="11460400" y="6453000"/>
            <a:ext cx="73160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5420">
              <a:lnSpc>
                <a:spcPts val="2835"/>
              </a:lnSpc>
            </a:pPr>
            <a:fld id="{81D60167-4931-47E6-BA6A-407CBD079E47}" type="slidenum">
              <a:rPr sz="2400" b="1" dirty="0"/>
              <a:t>6</a:t>
            </a:fld>
            <a:endParaRPr sz="2400" b="1" dirty="0"/>
          </a:p>
        </p:txBody>
      </p:sp>
    </p:spTree>
    <p:extLst>
      <p:ext uri="{BB962C8B-B14F-4D97-AF65-F5344CB8AC3E}">
        <p14:creationId xmlns:p14="http://schemas.microsoft.com/office/powerpoint/2010/main" val="1148207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6448044"/>
            <a:ext cx="12192000" cy="410209"/>
          </a:xfrm>
          <a:custGeom>
            <a:avLst/>
            <a:gdLst/>
            <a:ahLst/>
            <a:cxnLst/>
            <a:rect l="l" t="t" r="r" b="b"/>
            <a:pathLst>
              <a:path w="12192000" h="410209">
                <a:moveTo>
                  <a:pt x="0" y="409955"/>
                </a:moveTo>
                <a:lnTo>
                  <a:pt x="12192000" y="409955"/>
                </a:lnTo>
                <a:lnTo>
                  <a:pt x="12192000" y="0"/>
                </a:lnTo>
                <a:lnTo>
                  <a:pt x="0" y="0"/>
                </a:lnTo>
                <a:lnTo>
                  <a:pt x="0" y="409955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21791" y="582168"/>
            <a:ext cx="120395" cy="1188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19200" y="990600"/>
            <a:ext cx="9753600" cy="448589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sldNum" idx="12"/>
          </p:nvPr>
        </p:nvSpPr>
        <p:spPr>
          <a:xfrm>
            <a:off x="11460400" y="6453000"/>
            <a:ext cx="73160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5420">
              <a:lnSpc>
                <a:spcPts val="2835"/>
              </a:lnSpc>
            </a:pPr>
            <a:fld id="{81D60167-4931-47E6-BA6A-407CBD079E47}" type="slidenum">
              <a:rPr sz="2400" b="1" dirty="0"/>
              <a:t>7</a:t>
            </a:fld>
            <a:endParaRPr sz="2400" b="1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6448044"/>
            <a:ext cx="12192000" cy="410209"/>
          </a:xfrm>
          <a:custGeom>
            <a:avLst/>
            <a:gdLst/>
            <a:ahLst/>
            <a:cxnLst/>
            <a:rect l="l" t="t" r="r" b="b"/>
            <a:pathLst>
              <a:path w="12192000" h="410209">
                <a:moveTo>
                  <a:pt x="0" y="409955"/>
                </a:moveTo>
                <a:lnTo>
                  <a:pt x="12192000" y="409955"/>
                </a:lnTo>
                <a:lnTo>
                  <a:pt x="12192000" y="0"/>
                </a:lnTo>
                <a:lnTo>
                  <a:pt x="0" y="0"/>
                </a:lnTo>
                <a:lnTo>
                  <a:pt x="0" y="409955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21791" y="582168"/>
            <a:ext cx="120395" cy="1188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28700" y="914400"/>
            <a:ext cx="10134600" cy="4648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sldNum" idx="12"/>
          </p:nvPr>
        </p:nvSpPr>
        <p:spPr>
          <a:xfrm>
            <a:off x="11460400" y="6453000"/>
            <a:ext cx="73160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5420">
              <a:lnSpc>
                <a:spcPts val="2835"/>
              </a:lnSpc>
            </a:pPr>
            <a:fld id="{81D60167-4931-47E6-BA6A-407CBD079E47}" type="slidenum">
              <a:rPr sz="2400" b="1" dirty="0"/>
              <a:t>8</a:t>
            </a:fld>
            <a:endParaRPr sz="2400" b="1" dirty="0"/>
          </a:p>
        </p:txBody>
      </p:sp>
    </p:spTree>
    <p:extLst>
      <p:ext uri="{BB962C8B-B14F-4D97-AF65-F5344CB8AC3E}">
        <p14:creationId xmlns:p14="http://schemas.microsoft.com/office/powerpoint/2010/main" val="19050055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6448044"/>
            <a:ext cx="12192000" cy="410209"/>
          </a:xfrm>
          <a:custGeom>
            <a:avLst/>
            <a:gdLst/>
            <a:ahLst/>
            <a:cxnLst/>
            <a:rect l="l" t="t" r="r" b="b"/>
            <a:pathLst>
              <a:path w="12192000" h="410209">
                <a:moveTo>
                  <a:pt x="0" y="409955"/>
                </a:moveTo>
                <a:lnTo>
                  <a:pt x="12192000" y="409955"/>
                </a:lnTo>
                <a:lnTo>
                  <a:pt x="12192000" y="0"/>
                </a:lnTo>
                <a:lnTo>
                  <a:pt x="0" y="0"/>
                </a:lnTo>
                <a:lnTo>
                  <a:pt x="0" y="409955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21791" y="582168"/>
            <a:ext cx="120395" cy="1188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944622" y="914400"/>
            <a:ext cx="8113777" cy="49545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  <a:ln w="28575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sldNum" idx="12"/>
          </p:nvPr>
        </p:nvSpPr>
        <p:spPr>
          <a:xfrm>
            <a:off x="11460400" y="6453000"/>
            <a:ext cx="73160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5420">
              <a:lnSpc>
                <a:spcPts val="2835"/>
              </a:lnSpc>
            </a:pPr>
            <a:fld id="{81D60167-4931-47E6-BA6A-407CBD079E47}" type="slidenum">
              <a:rPr sz="2400" b="1" dirty="0"/>
              <a:t>9</a:t>
            </a:fld>
            <a:endParaRPr sz="2400" b="1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eyton template">
  <a:themeElements>
    <a:clrScheme name="Custom 347">
      <a:dk1>
        <a:srgbClr val="434343"/>
      </a:dk1>
      <a:lt1>
        <a:srgbClr val="FFFFFF"/>
      </a:lt1>
      <a:dk2>
        <a:srgbClr val="7B8486"/>
      </a:dk2>
      <a:lt2>
        <a:srgbClr val="E3E9EB"/>
      </a:lt2>
      <a:accent1>
        <a:srgbClr val="2A95B7"/>
      </a:accent1>
      <a:accent2>
        <a:srgbClr val="80D5CC"/>
      </a:accent2>
      <a:accent3>
        <a:srgbClr val="E9CB74"/>
      </a:accent3>
      <a:accent4>
        <a:srgbClr val="D19E9E"/>
      </a:accent4>
      <a:accent5>
        <a:srgbClr val="E47474"/>
      </a:accent5>
      <a:accent6>
        <a:srgbClr val="9DAFB4"/>
      </a:accent6>
      <a:hlink>
        <a:srgbClr val="434343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_Seyton · SlidesCarnival</Template>
  <TotalTime>83</TotalTime>
  <Words>426</Words>
  <Application>Microsoft Office PowerPoint</Application>
  <PresentationFormat>Widescreen</PresentationFormat>
  <Paragraphs>78</Paragraphs>
  <Slides>45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3" baseType="lpstr">
      <vt:lpstr>Arial</vt:lpstr>
      <vt:lpstr>Arial Narrow</vt:lpstr>
      <vt:lpstr>Patrick Hand SC</vt:lpstr>
      <vt:lpstr>Sniglet</vt:lpstr>
      <vt:lpstr>Times New Roman</vt:lpstr>
      <vt:lpstr>Trebuchet MS</vt:lpstr>
      <vt:lpstr>Wingdings 3</vt:lpstr>
      <vt:lpstr>Seyton template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Inserting special values like sysdate, or some other functions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IF there is no where condition then the statement will update  all the tables</vt:lpstr>
      <vt:lpstr>You can set the column to null in the update statement</vt:lpstr>
      <vt:lpstr>Using Subquery in Update</vt:lpstr>
      <vt:lpstr>Using Subquery in Update</vt:lpstr>
      <vt:lpstr>Update based on another table</vt:lpstr>
      <vt:lpstr>PowerPoint Presentation</vt:lpstr>
      <vt:lpstr>We will create table dept_copy in order to do some practices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Khaled.Alkudari</dc:creator>
  <cp:lastModifiedBy>mahmoud.taha17@feng.bu.edu.eg</cp:lastModifiedBy>
  <cp:revision>20</cp:revision>
  <dcterms:created xsi:type="dcterms:W3CDTF">2022-02-08T03:25:11Z</dcterms:created>
  <dcterms:modified xsi:type="dcterms:W3CDTF">2022-02-08T02:48:42Z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2016-08-02T00:00:00Z</vt:filetime>
  </property>
  <property fmtid="{D5CDD505-2E9C-101B-9397-08002B2CF9AE}" pid="3" name="Creator">
    <vt:lpwstr>Microsoft® PowerPoint® 2013</vt:lpwstr>
  </property>
  <property fmtid="{D5CDD505-2E9C-101B-9397-08002B2CF9AE}" pid="4" name="LastSaved">
    <vt:filetime>2022-02-08T00:00:00Z</vt:filetime>
  </property>
</Properties>
</file>